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B77D2995-3195-470B-8848-B0FCB037AA53}"/>
    <pc:docChg chg="custSel modSld">
      <pc:chgData name="Weigel Stefan (PAR-EPS)" userId="fd3b2067-2981-4ad8-bf3a-d2e1004e4fa8" providerId="ADAL" clId="{B77D2995-3195-470B-8848-B0FCB037AA53}" dt="2024-01-10T18:58:18.017" v="15" actId="20577"/>
      <pc:docMkLst>
        <pc:docMk/>
      </pc:docMkLst>
      <pc:sldChg chg="modSp mod">
        <pc:chgData name="Weigel Stefan (PAR-EPS)" userId="fd3b2067-2981-4ad8-bf3a-d2e1004e4fa8" providerId="ADAL" clId="{B77D2995-3195-470B-8848-B0FCB037AA53}" dt="2024-01-10T18:58:18.017" v="15" actId="20577"/>
        <pc:sldMkLst>
          <pc:docMk/>
          <pc:sldMk cId="2338066774" sldId="399"/>
        </pc:sldMkLst>
        <pc:spChg chg="mod">
          <ac:chgData name="Weigel Stefan (PAR-EPS)" userId="fd3b2067-2981-4ad8-bf3a-d2e1004e4fa8" providerId="ADAL" clId="{B77D2995-3195-470B-8848-B0FCB037AA53}" dt="2024-01-10T18:56:04.611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77D2995-3195-470B-8848-B0FCB037AA53}" dt="2024-01-10T18:58:18.017" v="15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B77D2995-3195-470B-8848-B0FCB037AA53}" dt="2024-01-10T18:56:09.954" v="2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Weigel Stefan (PAR-ES)" userId="fd3b2067-2981-4ad8-bf3a-d2e1004e4fa8" providerId="ADAL" clId="{A1A3D639-3142-44F7-B597-0CB5579B85F0}"/>
    <pc:docChg chg="modSld">
      <pc:chgData name="Weigel Stefan (PAR-ES)" userId="fd3b2067-2981-4ad8-bf3a-d2e1004e4fa8" providerId="ADAL" clId="{A1A3D639-3142-44F7-B597-0CB5579B85F0}" dt="2023-01-25T14:24:56.924" v="94" actId="692"/>
      <pc:docMkLst>
        <pc:docMk/>
      </pc:docMkLst>
      <pc:sldChg chg="modSp mod">
        <pc:chgData name="Weigel Stefan (PAR-ES)" userId="fd3b2067-2981-4ad8-bf3a-d2e1004e4fa8" providerId="ADAL" clId="{A1A3D639-3142-44F7-B597-0CB5579B85F0}" dt="2023-01-25T14:24:56.924" v="94" actId="692"/>
        <pc:sldMkLst>
          <pc:docMk/>
          <pc:sldMk cId="2338066774" sldId="399"/>
        </pc:sldMkLst>
        <pc:spChg chg="mod">
          <ac:chgData name="Weigel Stefan (PAR-ES)" userId="fd3b2067-2981-4ad8-bf3a-d2e1004e4fa8" providerId="ADAL" clId="{A1A3D639-3142-44F7-B597-0CB5579B85F0}" dt="2023-01-16T16:07:41.308" v="9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1A3D639-3142-44F7-B597-0CB5579B85F0}" dt="2023-01-16T16:07:36.601" v="91" actId="1076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A1A3D639-3142-44F7-B597-0CB5579B85F0}" dt="2023-01-16T16:07:27.343" v="90" actId="1076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A1A3D639-3142-44F7-B597-0CB5579B85F0}" dt="2023-01-25T14:24:56.924" v="94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33009785-6D28-478A-94B3-830A34B059B0}"/>
    <pc:docChg chg="modSld">
      <pc:chgData name="Weigel Stefan (PAR-EPS)" userId="fd3b2067-2981-4ad8-bf3a-d2e1004e4fa8" providerId="ADAL" clId="{33009785-6D28-478A-94B3-830A34B059B0}" dt="2024-01-11T16:54:23.107" v="5" actId="27918"/>
      <pc:docMkLst>
        <pc:docMk/>
      </pc:docMkLst>
      <pc:sldChg chg="mod">
        <pc:chgData name="Weigel Stefan (PAR-EPS)" userId="fd3b2067-2981-4ad8-bf3a-d2e1004e4fa8" providerId="ADAL" clId="{33009785-6D28-478A-94B3-830A34B059B0}" dt="2024-01-11T16:54:23.107" v="5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S)" userId="fd3b2067-2981-4ad8-bf3a-d2e1004e4fa8" providerId="ADAL" clId="{295825D0-A81A-454A-B86E-FEA0EEF6ACCD}"/>
    <pc:docChg chg="custSel modSld">
      <pc:chgData name="Weigel Stefan (PAR-ES)" userId="fd3b2067-2981-4ad8-bf3a-d2e1004e4fa8" providerId="ADAL" clId="{295825D0-A81A-454A-B86E-FEA0EEF6ACCD}" dt="2023-01-25T14:29:08.967" v="12" actId="27918"/>
      <pc:docMkLst>
        <pc:docMk/>
      </pc:docMkLst>
      <pc:sldChg chg="modSp mod">
        <pc:chgData name="Weigel Stefan (PAR-ES)" userId="fd3b2067-2981-4ad8-bf3a-d2e1004e4fa8" providerId="ADAL" clId="{295825D0-A81A-454A-B86E-FEA0EEF6ACCD}" dt="2023-01-25T14:29:08.967" v="12" actId="27918"/>
        <pc:sldMkLst>
          <pc:docMk/>
          <pc:sldMk cId="2338066774" sldId="399"/>
        </pc:sldMkLst>
        <pc:spChg chg="mod">
          <ac:chgData name="Weigel Stefan (PAR-ES)" userId="fd3b2067-2981-4ad8-bf3a-d2e1004e4fa8" providerId="ADAL" clId="{295825D0-A81A-454A-B86E-FEA0EEF6ACCD}" dt="2023-01-25T14:28:32.984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295825D0-A81A-454A-B86E-FEA0EEF6ACCD}" dt="2023-01-25T14:29:00.351" v="9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295825D0-A81A-454A-B86E-FEA0EEF6ACCD}" dt="2023-01-25T14:28:56.679" v="3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PS)" userId="fd3b2067-2981-4ad8-bf3a-d2e1004e4fa8" providerId="ADAL" clId="{AC4C394C-C6D1-4359-884F-54EFED3D3013}"/>
    <pc:docChg chg="modSld">
      <pc:chgData name="Weigel Stefan (PAR-EPS)" userId="fd3b2067-2981-4ad8-bf3a-d2e1004e4fa8" providerId="ADAL" clId="{AC4C394C-C6D1-4359-884F-54EFED3D3013}" dt="2024-02-01T17:24:05.524" v="5" actId="27918"/>
      <pc:docMkLst>
        <pc:docMk/>
      </pc:docMkLst>
      <pc:sldChg chg="mod">
        <pc:chgData name="Weigel Stefan (PAR-EPS)" userId="fd3b2067-2981-4ad8-bf3a-d2e1004e4fa8" providerId="ADAL" clId="{AC4C394C-C6D1-4359-884F-54EFED3D3013}" dt="2024-02-01T17:24:05.524" v="5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3522028368375747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data!$C$20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rgbClr val="BDBDBD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data!$B$21:$B$31</c:f>
              <c:strCache>
                <c:ptCount val="11"/>
                <c:pt idx="0">
                  <c:v>Meno di 20 anni</c:v>
                </c:pt>
                <c:pt idx="1">
                  <c:v>Da 20 a 24 anni</c:v>
                </c:pt>
                <c:pt idx="2">
                  <c:v>Da 25 a 29 anni</c:v>
                </c:pt>
                <c:pt idx="3">
                  <c:v>Da 30 a 34 anni</c:v>
                </c:pt>
                <c:pt idx="4">
                  <c:v>Da 35 a 39 anni</c:v>
                </c:pt>
                <c:pt idx="5">
                  <c:v>Da 40 a 44 anni</c:v>
                </c:pt>
                <c:pt idx="6">
                  <c:v>Da 45 a 49 anni</c:v>
                </c:pt>
                <c:pt idx="7">
                  <c:v>Da 50 a 54 anni</c:v>
                </c:pt>
                <c:pt idx="8">
                  <c:v>Da 55 a 59 anni</c:v>
                </c:pt>
                <c:pt idx="9">
                  <c:v>Da 60 a 64 anni</c:v>
                </c:pt>
                <c:pt idx="10">
                  <c:v>65 e più anni</c:v>
                </c:pt>
              </c:strCache>
            </c:strRef>
          </c:cat>
          <c:val>
            <c:numRef>
              <c:f>data!$C$21:$C$31</c:f>
              <c:numCache>
                <c:formatCode>#,##0</c:formatCode>
                <c:ptCount val="11"/>
                <c:pt idx="0">
                  <c:v>-133</c:v>
                </c:pt>
                <c:pt idx="1">
                  <c:v>-1117</c:v>
                </c:pt>
                <c:pt idx="2">
                  <c:v>-2011</c:v>
                </c:pt>
                <c:pt idx="3">
                  <c:v>-2918</c:v>
                </c:pt>
                <c:pt idx="4">
                  <c:v>-3144</c:v>
                </c:pt>
                <c:pt idx="5">
                  <c:v>-3019</c:v>
                </c:pt>
                <c:pt idx="6">
                  <c:v>-2929</c:v>
                </c:pt>
                <c:pt idx="7">
                  <c:v>-3476</c:v>
                </c:pt>
                <c:pt idx="8">
                  <c:v>-4086</c:v>
                </c:pt>
                <c:pt idx="9">
                  <c:v>-2768</c:v>
                </c:pt>
                <c:pt idx="10">
                  <c:v>-125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data!$D$20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data!$B$21:$B$31</c:f>
              <c:strCache>
                <c:ptCount val="11"/>
                <c:pt idx="0">
                  <c:v>Meno di 20 anni</c:v>
                </c:pt>
                <c:pt idx="1">
                  <c:v>Da 20 a 24 anni</c:v>
                </c:pt>
                <c:pt idx="2">
                  <c:v>Da 25 a 29 anni</c:v>
                </c:pt>
                <c:pt idx="3">
                  <c:v>Da 30 a 34 anni</c:v>
                </c:pt>
                <c:pt idx="4">
                  <c:v>Da 35 a 39 anni</c:v>
                </c:pt>
                <c:pt idx="5">
                  <c:v>Da 40 a 44 anni</c:v>
                </c:pt>
                <c:pt idx="6">
                  <c:v>Da 45 a 49 anni</c:v>
                </c:pt>
                <c:pt idx="7">
                  <c:v>Da 50 a 54 anni</c:v>
                </c:pt>
                <c:pt idx="8">
                  <c:v>Da 55 a 59 anni</c:v>
                </c:pt>
                <c:pt idx="9">
                  <c:v>Da 60 a 64 anni</c:v>
                </c:pt>
                <c:pt idx="10">
                  <c:v>65 e più anni</c:v>
                </c:pt>
              </c:strCache>
            </c:strRef>
          </c:cat>
          <c:val>
            <c:numRef>
              <c:f>data!$D$21:$D$31</c:f>
              <c:numCache>
                <c:formatCode>#,##0</c:formatCode>
                <c:ptCount val="11"/>
                <c:pt idx="0">
                  <c:v>51</c:v>
                </c:pt>
                <c:pt idx="1">
                  <c:v>438</c:v>
                </c:pt>
                <c:pt idx="2">
                  <c:v>805</c:v>
                </c:pt>
                <c:pt idx="3">
                  <c:v>904</c:v>
                </c:pt>
                <c:pt idx="4">
                  <c:v>931</c:v>
                </c:pt>
                <c:pt idx="5">
                  <c:v>791</c:v>
                </c:pt>
                <c:pt idx="6">
                  <c:v>785</c:v>
                </c:pt>
                <c:pt idx="7">
                  <c:v>761</c:v>
                </c:pt>
                <c:pt idx="8">
                  <c:v>578</c:v>
                </c:pt>
                <c:pt idx="9">
                  <c:v>229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5733120"/>
        <c:axId val="125422208"/>
      </c:barChart>
      <c:valAx>
        <c:axId val="125422208"/>
        <c:scaling>
          <c:orientation val="minMax"/>
          <c:max val="2000"/>
          <c:min val="-50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20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5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0.55758</cdr:x>
      <cdr:y>0.04657</cdr:y>
    </cdr:from>
    <cdr:to>
      <cdr:x>0.60893</cdr:x>
      <cdr:y>0.09894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576243" y="208331"/>
          <a:ext cx="513529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 err="1"/>
            <a:t>Uomini</a:t>
          </a:r>
          <a:r>
            <a:rPr lang="de-CH" sz="1050" dirty="0"/>
            <a:t>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0.04427</cdr:y>
    </cdr:from>
    <cdr:to>
      <cdr:x>0.71741</cdr:x>
      <cdr:y>0.09664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681931" y="198042"/>
          <a:ext cx="492690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Donne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Collaboratrici e collaboratori per età nel 2023.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60988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703245" y="6075491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it-IT" sz="1050" dirty="0">
                <a:latin typeface="+mj-lt"/>
                <a:cs typeface="Arial" pitchFamily="34" charset="0"/>
              </a:rPr>
              <a:t>Collaboratrici e collaboratori nella media annua. FFS SA e FFS Cargo SA (Svizzera).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2435678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F4558C9A-0592-4455-92B3-595B25A9A0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Collaboratrici e collaboratori per età nel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Collaboratrici e collaboratori per età nel 2023._x000b_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2024-02-02T11:53:38Z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