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DBD"/>
    <a:srgbClr val="727272"/>
    <a:srgbClr val="E5E5E5"/>
    <a:srgbClr val="D9D9D9"/>
    <a:srgbClr val="444444"/>
    <a:srgbClr val="EB0000"/>
    <a:srgbClr val="C60018"/>
    <a:srgbClr val="A20013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Weigel Stefan (PAR-EPS)" userId="fd3b2067-2981-4ad8-bf3a-d2e1004e4fa8" providerId="ADAL" clId="{C6DB2B97-93FA-44CB-84DB-1B5710C819F0}"/>
    <pc:docChg chg="modSld">
      <pc:chgData name="Weigel Stefan (PAR-EPS)" userId="fd3b2067-2981-4ad8-bf3a-d2e1004e4fa8" providerId="ADAL" clId="{C6DB2B97-93FA-44CB-84DB-1B5710C819F0}" dt="2024-02-01T17:25:08.257" v="4" actId="27918"/>
      <pc:docMkLst>
        <pc:docMk/>
      </pc:docMkLst>
      <pc:sldChg chg="mod">
        <pc:chgData name="Weigel Stefan (PAR-EPS)" userId="fd3b2067-2981-4ad8-bf3a-d2e1004e4fa8" providerId="ADAL" clId="{C6DB2B97-93FA-44CB-84DB-1B5710C819F0}" dt="2024-02-01T17:25:08.257" v="4" actId="27918"/>
        <pc:sldMkLst>
          <pc:docMk/>
          <pc:sldMk cId="2338066774" sldId="399"/>
        </pc:sldMkLst>
      </pc:sld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PAR-ES)" userId="fd3b2067-2981-4ad8-bf3a-d2e1004e4fa8" providerId="ADAL" clId="{63C52849-CCC6-4240-AF62-3546E06B14E1}"/>
    <pc:docChg chg="modSld">
      <pc:chgData name="Weigel Stefan (PAR-ES)" userId="fd3b2067-2981-4ad8-bf3a-d2e1004e4fa8" providerId="ADAL" clId="{63C52849-CCC6-4240-AF62-3546E06B14E1}" dt="2023-03-23T16:39:37.399" v="7" actId="27918"/>
      <pc:docMkLst>
        <pc:docMk/>
      </pc:docMkLst>
      <pc:sldChg chg="mod">
        <pc:chgData name="Weigel Stefan (PAR-ES)" userId="fd3b2067-2981-4ad8-bf3a-d2e1004e4fa8" providerId="ADAL" clId="{63C52849-CCC6-4240-AF62-3546E06B14E1}" dt="2023-03-23T16:39:37.399" v="7" actId="27918"/>
        <pc:sldMkLst>
          <pc:docMk/>
          <pc:sldMk cId="2338066774" sldId="399"/>
        </pc:sldMkLst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Weigel Stefan (PAR-ES)" userId="fd3b2067-2981-4ad8-bf3a-d2e1004e4fa8" providerId="ADAL" clId="{E5DC8321-2A15-4029-A656-EDA02A5FF0BA}"/>
    <pc:docChg chg="modSld">
      <pc:chgData name="Weigel Stefan (PAR-ES)" userId="fd3b2067-2981-4ad8-bf3a-d2e1004e4fa8" providerId="ADAL" clId="{E5DC8321-2A15-4029-A656-EDA02A5FF0BA}" dt="2023-02-01T14:17:01.345" v="79" actId="20577"/>
      <pc:docMkLst>
        <pc:docMk/>
      </pc:docMkLst>
      <pc:sldChg chg="modSp mod">
        <pc:chgData name="Weigel Stefan (PAR-ES)" userId="fd3b2067-2981-4ad8-bf3a-d2e1004e4fa8" providerId="ADAL" clId="{E5DC8321-2A15-4029-A656-EDA02A5FF0BA}" dt="2023-02-01T14:17:01.345" v="79" actId="20577"/>
        <pc:sldMkLst>
          <pc:docMk/>
          <pc:sldMk cId="2338066774" sldId="399"/>
        </pc:sldMkLst>
        <pc:spChg chg="mod">
          <ac:chgData name="Weigel Stefan (PAR-ES)" userId="fd3b2067-2981-4ad8-bf3a-d2e1004e4fa8" providerId="ADAL" clId="{E5DC8321-2A15-4029-A656-EDA02A5FF0BA}" dt="2023-02-01T14:16:06.943" v="73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E5DC8321-2A15-4029-A656-EDA02A5FF0BA}" dt="2023-02-01T14:17:01.345" v="79" actId="20577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434B2013-B2C4-4896-BC95-7A0C2D018EBD}"/>
    <pc:docChg chg="delSld">
      <pc:chgData name="Meyer Raphael (PAR-ES)" userId="79615dfe-ed48-4e74-a40f-4f7b034c1c27" providerId="ADAL" clId="{434B2013-B2C4-4896-BC95-7A0C2D018EBD}" dt="2022-03-03T15:14:01.612" v="0" actId="47"/>
      <pc:docMkLst>
        <pc:docMk/>
      </pc:docMkLst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1284291177" sldId="400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448611044" sldId="401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72270592" sldId="402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539623C-0D18-4ED4-94C0-AB6BD7AF6A63}"/>
    <pc:docChg chg="custSel addSld modSld">
      <pc:chgData name="Meyer Raphael (PAR-ES)" userId="79615dfe-ed48-4e74-a40f-4f7b034c1c27" providerId="ADAL" clId="{B539623C-0D18-4ED4-94C0-AB6BD7AF6A63}" dt="2022-03-03T15:11:16.556" v="96" actId="27918"/>
      <pc:docMkLst>
        <pc:docMk/>
      </pc:docMkLst>
      <pc:sldChg chg="modSp mod">
        <pc:chgData name="Meyer Raphael (PAR-ES)" userId="79615dfe-ed48-4e74-a40f-4f7b034c1c27" providerId="ADAL" clId="{B539623C-0D18-4ED4-94C0-AB6BD7AF6A63}" dt="2022-03-03T15:11:16.556" v="96" actId="27918"/>
        <pc:sldMkLst>
          <pc:docMk/>
          <pc:sldMk cId="2338066774" sldId="399"/>
        </pc:sldMkLst>
        <pc:spChg chg="mod">
          <ac:chgData name="Meyer Raphael (PAR-ES)" userId="79615dfe-ed48-4e74-a40f-4f7b034c1c27" providerId="ADAL" clId="{B539623C-0D18-4ED4-94C0-AB6BD7AF6A63}" dt="2022-03-03T15:01:27.564" v="4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1:13.476" v="35" actId="20577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B539623C-0D18-4ED4-94C0-AB6BD7AF6A63}" dt="2022-03-03T14:59:16.561" v="9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  <pc:sldChg chg="modSp add mod">
        <pc:chgData name="Meyer Raphael (PAR-ES)" userId="79615dfe-ed48-4e74-a40f-4f7b034c1c27" providerId="ADAL" clId="{B539623C-0D18-4ED4-94C0-AB6BD7AF6A63}" dt="2022-03-03T15:07:48.347" v="61" actId="27918"/>
        <pc:sldMkLst>
          <pc:docMk/>
          <pc:sldMk cId="1284291177" sldId="400"/>
        </pc:sldMkLst>
        <pc:spChg chg="mod">
          <ac:chgData name="Meyer Raphael (PAR-ES)" userId="79615dfe-ed48-4e74-a40f-4f7b034c1c27" providerId="ADAL" clId="{B539623C-0D18-4ED4-94C0-AB6BD7AF6A63}" dt="2022-03-03T15:06:50.434" v="54" actId="20577"/>
          <ac:spMkLst>
            <pc:docMk/>
            <pc:sldMk cId="1284291177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7:07.484" v="57" actId="20577"/>
          <ac:spMkLst>
            <pc:docMk/>
            <pc:sldMk cId="1284291177" sldId="400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09:17.377" v="77" actId="27918"/>
        <pc:sldMkLst>
          <pc:docMk/>
          <pc:sldMk cId="2448611044" sldId="401"/>
        </pc:sldMkLst>
        <pc:spChg chg="mod">
          <ac:chgData name="Meyer Raphael (PAR-ES)" userId="79615dfe-ed48-4e74-a40f-4f7b034c1c27" providerId="ADAL" clId="{B539623C-0D18-4ED4-94C0-AB6BD7AF6A63}" dt="2022-03-03T15:08:34.372" v="64" actId="20577"/>
          <ac:spMkLst>
            <pc:docMk/>
            <pc:sldMk cId="2448611044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9:06.268" v="73" actId="20577"/>
          <ac:spMkLst>
            <pc:docMk/>
            <pc:sldMk cId="2448611044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09:00.237" v="67" actId="20577"/>
          <ac:spMkLst>
            <pc:docMk/>
            <pc:sldMk cId="2448611044" sldId="401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10:45.084" v="93" actId="27918"/>
        <pc:sldMkLst>
          <pc:docMk/>
          <pc:sldMk cId="272270592" sldId="402"/>
        </pc:sldMkLst>
        <pc:spChg chg="mod">
          <ac:chgData name="Meyer Raphael (PAR-ES)" userId="79615dfe-ed48-4e74-a40f-4f7b034c1c27" providerId="ADAL" clId="{B539623C-0D18-4ED4-94C0-AB6BD7AF6A63}" dt="2022-03-03T15:10:01.805" v="80" actId="20577"/>
          <ac:spMkLst>
            <pc:docMk/>
            <pc:sldMk cId="2722705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10:34.404" v="89" actId="20577"/>
          <ac:spMkLst>
            <pc:docMk/>
            <pc:sldMk cId="2722705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10:30.856" v="83" actId="20577"/>
          <ac:spMkLst>
            <pc:docMk/>
            <pc:sldMk cId="2722705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943BC65F-EAB8-498A-9D91-793F326301E8}"/>
    <pc:docChg chg="modSld">
      <pc:chgData name="Weigel Stefan (PAR-EPS)" userId="fd3b2067-2981-4ad8-bf3a-d2e1004e4fa8" providerId="ADAL" clId="{943BC65F-EAB8-498A-9D91-793F326301E8}" dt="2024-01-11T16:58:13.455" v="12" actId="27918"/>
      <pc:docMkLst>
        <pc:docMk/>
      </pc:docMkLst>
      <pc:sldChg chg="modSp mod">
        <pc:chgData name="Weigel Stefan (PAR-EPS)" userId="fd3b2067-2981-4ad8-bf3a-d2e1004e4fa8" providerId="ADAL" clId="{943BC65F-EAB8-498A-9D91-793F326301E8}" dt="2024-01-11T16:58:13.455" v="12" actId="27918"/>
        <pc:sldMkLst>
          <pc:docMk/>
          <pc:sldMk cId="2338066774" sldId="399"/>
        </pc:sldMkLst>
        <pc:spChg chg="mod">
          <ac:chgData name="Weigel Stefan (PAR-EPS)" userId="fd3b2067-2981-4ad8-bf3a-d2e1004e4fa8" providerId="ADAL" clId="{943BC65F-EAB8-498A-9D91-793F326301E8}" dt="2024-01-11T16:56:46.661" v="1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943BC65F-EAB8-498A-9D91-793F326301E8}" dt="2024-01-11T16:57:01.749" v="3" actId="255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943BC65F-EAB8-498A-9D91-793F326301E8}" dt="2024-01-11T16:56:50.873" v="2" actId="255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Weigel Stefan (PAR-ES)" userId="fd3b2067-2981-4ad8-bf3a-d2e1004e4fa8" providerId="ADAL" clId="{DA2D30E0-C7A6-4263-B493-317C52B41444}"/>
    <pc:docChg chg="modSld">
      <pc:chgData name="Weigel Stefan (PAR-ES)" userId="fd3b2067-2981-4ad8-bf3a-d2e1004e4fa8" providerId="ADAL" clId="{DA2D30E0-C7A6-4263-B493-317C52B41444}" dt="2023-02-01T14:22:20.299" v="6"/>
      <pc:docMkLst>
        <pc:docMk/>
      </pc:docMkLst>
      <pc:sldChg chg="modSp mod">
        <pc:chgData name="Weigel Stefan (PAR-ES)" userId="fd3b2067-2981-4ad8-bf3a-d2e1004e4fa8" providerId="ADAL" clId="{DA2D30E0-C7A6-4263-B493-317C52B41444}" dt="2023-02-01T14:22:20.299" v="6"/>
        <pc:sldMkLst>
          <pc:docMk/>
          <pc:sldMk cId="2338066774" sldId="399"/>
        </pc:sldMkLst>
        <pc:spChg chg="mod">
          <ac:chgData name="Weigel Stefan (PAR-ES)" userId="fd3b2067-2981-4ad8-bf3a-d2e1004e4fa8" providerId="ADAL" clId="{DA2D30E0-C7A6-4263-B493-317C52B41444}" dt="2023-02-01T14:21:44.799" v="2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DA2D30E0-C7A6-4263-B493-317C52B41444}" dt="2023-02-01T14:22:20.299" v="6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011838962335"/>
          <c:y val="0.10745262598812517"/>
          <c:w val="0.70347277391447394"/>
          <c:h val="0.799464043454147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data!$C$19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BDBDBD"/>
            </a:solidFill>
            <a:ln>
              <a:noFill/>
            </a:ln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CC5-4387-A227-3B5CA15071DA}"/>
              </c:ext>
            </c:extLst>
          </c:dPt>
          <c:cat>
            <c:strRef>
              <c:f>data!$B$20:$B$29</c:f>
              <c:strCache>
                <c:ptCount val="10"/>
                <c:pt idx="0">
                  <c:v>less than 5 years</c:v>
                </c:pt>
                <c:pt idx="1">
                  <c:v>between 5 and 9 years</c:v>
                </c:pt>
                <c:pt idx="2">
                  <c:v>between 10 and 14 years</c:v>
                </c:pt>
                <c:pt idx="3">
                  <c:v>between 15 and 19 years</c:v>
                </c:pt>
                <c:pt idx="4">
                  <c:v>between 20 and 24 years</c:v>
                </c:pt>
                <c:pt idx="5">
                  <c:v>between 25 and 29 years</c:v>
                </c:pt>
                <c:pt idx="6">
                  <c:v>between 30 and 34 years</c:v>
                </c:pt>
                <c:pt idx="7">
                  <c:v>between 35 and 39 years</c:v>
                </c:pt>
                <c:pt idx="8">
                  <c:v>between 40 and 44 years</c:v>
                </c:pt>
                <c:pt idx="9">
                  <c:v>45 years and more</c:v>
                </c:pt>
              </c:strCache>
            </c:strRef>
          </c:cat>
          <c:val>
            <c:numRef>
              <c:f>data!$C$20:$C$29</c:f>
              <c:numCache>
                <c:formatCode>#,##0</c:formatCode>
                <c:ptCount val="10"/>
                <c:pt idx="0">
                  <c:v>-8747</c:v>
                </c:pt>
                <c:pt idx="1">
                  <c:v>-4039</c:v>
                </c:pt>
                <c:pt idx="2">
                  <c:v>-3180</c:v>
                </c:pt>
                <c:pt idx="3">
                  <c:v>-1746</c:v>
                </c:pt>
                <c:pt idx="4">
                  <c:v>-1300</c:v>
                </c:pt>
                <c:pt idx="5">
                  <c:v>-600</c:v>
                </c:pt>
                <c:pt idx="6">
                  <c:v>-2379</c:v>
                </c:pt>
                <c:pt idx="7">
                  <c:v>-2042</c:v>
                </c:pt>
                <c:pt idx="8">
                  <c:v>-1402</c:v>
                </c:pt>
                <c:pt idx="9">
                  <c:v>-291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5-4387-A227-3B5CA15071DA}"/>
            </c:ext>
          </c:extLst>
        </c:ser>
        <c:ser>
          <c:idx val="1"/>
          <c:order val="1"/>
          <c:tx>
            <c:strRef>
              <c:f>data!$D$19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727272"/>
            </a:solidFill>
            <a:ln>
              <a:noFill/>
            </a:ln>
          </c:spPr>
          <c:invertIfNegative val="0"/>
          <c:cat>
            <c:strRef>
              <c:f>data!$B$20:$B$29</c:f>
              <c:strCache>
                <c:ptCount val="10"/>
                <c:pt idx="0">
                  <c:v>less than 5 years</c:v>
                </c:pt>
                <c:pt idx="1">
                  <c:v>between 5 and 9 years</c:v>
                </c:pt>
                <c:pt idx="2">
                  <c:v>between 10 and 14 years</c:v>
                </c:pt>
                <c:pt idx="3">
                  <c:v>between 15 and 19 years</c:v>
                </c:pt>
                <c:pt idx="4">
                  <c:v>between 20 and 24 years</c:v>
                </c:pt>
                <c:pt idx="5">
                  <c:v>between 25 and 29 years</c:v>
                </c:pt>
                <c:pt idx="6">
                  <c:v>between 30 and 34 years</c:v>
                </c:pt>
                <c:pt idx="7">
                  <c:v>between 35 and 39 years</c:v>
                </c:pt>
                <c:pt idx="8">
                  <c:v>between 40 and 44 years</c:v>
                </c:pt>
                <c:pt idx="9">
                  <c:v>45 years and more</c:v>
                </c:pt>
              </c:strCache>
            </c:strRef>
          </c:cat>
          <c:val>
            <c:numRef>
              <c:f>data!$D$20:$D$29</c:f>
              <c:numCache>
                <c:formatCode>#,##0</c:formatCode>
                <c:ptCount val="10"/>
                <c:pt idx="0">
                  <c:v>2671</c:v>
                </c:pt>
                <c:pt idx="1">
                  <c:v>1134</c:v>
                </c:pt>
                <c:pt idx="2">
                  <c:v>905</c:v>
                </c:pt>
                <c:pt idx="3">
                  <c:v>432</c:v>
                </c:pt>
                <c:pt idx="4">
                  <c:v>339</c:v>
                </c:pt>
                <c:pt idx="5">
                  <c:v>118</c:v>
                </c:pt>
                <c:pt idx="6">
                  <c:v>412</c:v>
                </c:pt>
                <c:pt idx="7">
                  <c:v>193</c:v>
                </c:pt>
                <c:pt idx="8">
                  <c:v>71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5-4387-A227-3B5CA1507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25733120"/>
        <c:axId val="125422208"/>
      </c:barChart>
      <c:valAx>
        <c:axId val="125422208"/>
        <c:scaling>
          <c:orientation val="minMax"/>
          <c:max val="3000"/>
          <c:min val="-9000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50">
                <a:solidFill>
                  <a:schemeClr val="tx1"/>
                </a:solidFill>
              </a:defRPr>
            </a:pPr>
            <a:endParaRPr lang="de-DE"/>
          </a:p>
        </c:txPr>
        <c:crossAx val="125733120"/>
        <c:crossesAt val="1"/>
        <c:crossBetween val="between"/>
        <c:majorUnit val="1500"/>
      </c:valAx>
      <c:catAx>
        <c:axId val="12573312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high"/>
        <c:txPr>
          <a:bodyPr/>
          <a:lstStyle/>
          <a:p>
            <a:pPr>
              <a:defRPr sz="1050"/>
            </a:pPr>
            <a:endParaRPr lang="de-DE"/>
          </a:p>
        </c:txPr>
        <c:crossAx val="125422208"/>
        <c:crosses val="max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0.58031</cdr:x>
      <cdr:y>0.03681</cdr:y>
    </cdr:from>
    <cdr:to>
      <cdr:x>0.61675</cdr:x>
      <cdr:y>0.08918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5803599" y="164669"/>
          <a:ext cx="364429" cy="234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50" dirty="0"/>
            <a:t>Men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0.65619</cdr:x>
      <cdr:y>0.03681</cdr:y>
    </cdr:from>
    <cdr:to>
      <cdr:x>0.71235</cdr:x>
      <cdr:y>0.08918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6562438" y="164669"/>
          <a:ext cx="561644" cy="234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Women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2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en-US" dirty="0"/>
              <a:t>Employees by years of service in 2023.</a:t>
            </a:r>
            <a:endParaRPr lang="de-CH" sz="14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algn="r"/>
            <a:r>
              <a:rPr lang="de-CH" sz="1050" kern="0" spc="0" dirty="0">
                <a:solidFill>
                  <a:srgbClr val="444444"/>
                </a:solidFill>
              </a:rPr>
              <a:t>reporting.sbb.ch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487487" y="6092825"/>
            <a:ext cx="9217025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en-US" sz="1050" dirty="0">
                <a:latin typeface="+mj-lt"/>
                <a:cs typeface="Arial" pitchFamily="34" charset="0"/>
              </a:rPr>
              <a:t>Employees at end of year. SBB AG und SBB Cargo Ltd (Switzerland).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7E5BF1A-DCFF-4431-8721-9C385B8E6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7501705"/>
              </p:ext>
            </p:extLst>
          </p:nvPr>
        </p:nvGraphicFramePr>
        <p:xfrm>
          <a:off x="703716" y="1402252"/>
          <a:ext cx="10000795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80667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7D7A72-E242-477C-BE31-14E1365135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2f5c8543-cf23-4718-a3b8-32b0a91d511a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6e82a89-ba48-4728-b345-cf206dbec8f1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Employees by years of service in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Employees by years of service in 2023.</dc:title>
  <dc:creator>Meyer Raphael (KOM-PGA-VSF)</dc:creator>
  <cp:lastModifiedBy>Stefan Weigel (PAR-EPS)</cp:lastModifiedBy>
  <cp:revision>55</cp:revision>
  <dcterms:created xsi:type="dcterms:W3CDTF">2020-09-30T11:00:09Z</dcterms:created>
  <dcterms:modified xsi:type="dcterms:W3CDTF">2024-02-02T11:53:44Z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