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1D1"/>
    <a:srgbClr val="A7A7A7"/>
    <a:srgbClr val="626262"/>
    <a:srgbClr val="444444"/>
    <a:srgbClr val="F6F6F6"/>
    <a:srgbClr val="BDBDBD"/>
    <a:srgbClr val="727272"/>
    <a:srgbClr val="E5E5E5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576" y="120"/>
      </p:cViewPr>
      <p:guideLst>
        <p:guide orient="horz" pos="4133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3ED5CA3D-C590-4BA3-8040-E007B98DE9A4}"/>
    <pc:docChg chg="modSld">
      <pc:chgData name="Weigel Stefan (PAR-EPS)" userId="fd3b2067-2981-4ad8-bf3a-d2e1004e4fa8" providerId="ADAL" clId="{3ED5CA3D-C590-4BA3-8040-E007B98DE9A4}" dt="2024-02-28T13:07:43.600" v="12" actId="27918"/>
      <pc:docMkLst>
        <pc:docMk/>
      </pc:docMkLst>
      <pc:sldChg chg="modSp mod">
        <pc:chgData name="Weigel Stefan (PAR-EPS)" userId="fd3b2067-2981-4ad8-bf3a-d2e1004e4fa8" providerId="ADAL" clId="{3ED5CA3D-C590-4BA3-8040-E007B98DE9A4}" dt="2024-02-28T13:07:43.600" v="12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3ED5CA3D-C590-4BA3-8040-E007B98DE9A4}" dt="2024-02-28T13:06:34.110" v="0"/>
          <ac:spMkLst>
            <pc:docMk/>
            <pc:sldMk cId="1183644670" sldId="410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88490507-C300-4E72-BD7D-20B830F66540}"/>
    <pc:docChg chg="custSel addSld delSld modSld">
      <pc:chgData name="Meyer Raphael (PAR-ES)" userId="79615dfe-ed48-4e74-a40f-4f7b034c1c27" providerId="ADAL" clId="{88490507-C300-4E72-BD7D-20B830F66540}" dt="2022-03-03T15:47:39.529" v="58"/>
      <pc:docMkLst>
        <pc:docMk/>
      </pc:docMkLst>
      <pc:sldChg chg="delSp modSp del mod">
        <pc:chgData name="Meyer Raphael (PAR-ES)" userId="79615dfe-ed48-4e74-a40f-4f7b034c1c27" providerId="ADAL" clId="{88490507-C300-4E72-BD7D-20B830F66540}" dt="2022-03-03T15:29:25.873" v="10" actId="47"/>
        <pc:sldMkLst>
          <pc:docMk/>
          <pc:sldMk cId="3808035539" sldId="270"/>
        </pc:sldMkLst>
        <pc:spChg chg="del">
          <ac:chgData name="Meyer Raphael (PAR-ES)" userId="79615dfe-ed48-4e74-a40f-4f7b034c1c27" providerId="ADAL" clId="{88490507-C300-4E72-BD7D-20B830F66540}" dt="2022-03-03T15:27:38.217" v="0" actId="478"/>
          <ac:spMkLst>
            <pc:docMk/>
            <pc:sldMk cId="3808035539" sldId="270"/>
            <ac:spMk id="3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28:57.747" v="9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88490507-C300-4E72-BD7D-20B830F66540}" dt="2022-03-03T15:40:42.166" v="11" actId="47"/>
        <pc:sldMkLst>
          <pc:docMk/>
          <pc:sldMk cId="2338066774" sldId="399"/>
        </pc:sldMkLst>
      </pc:sldChg>
      <pc:sldChg chg="modSp add mod">
        <pc:chgData name="Meyer Raphael (PAR-ES)" userId="79615dfe-ed48-4e74-a40f-4f7b034c1c27" providerId="ADAL" clId="{88490507-C300-4E72-BD7D-20B830F66540}" dt="2022-03-03T15:43:03.856" v="26"/>
        <pc:sldMkLst>
          <pc:docMk/>
          <pc:sldMk cId="1465574248" sldId="411"/>
        </pc:sldMkLst>
        <pc:spChg chg="mod">
          <ac:chgData name="Meyer Raphael (PAR-ES)" userId="79615dfe-ed48-4e74-a40f-4f7b034c1c27" providerId="ADAL" clId="{88490507-C300-4E72-BD7D-20B830F66540}" dt="2022-03-03T15:41:39.841" v="15"/>
          <ac:spMkLst>
            <pc:docMk/>
            <pc:sldMk cId="1465574248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43:03.856" v="26"/>
          <ac:graphicFrameMkLst>
            <pc:docMk/>
            <pc:sldMk cId="1465574248" sldId="411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7:39.529" v="58"/>
        <pc:sldMkLst>
          <pc:docMk/>
          <pc:sldMk cId="1771571022" sldId="412"/>
        </pc:sldMkLst>
        <pc:spChg chg="mod">
          <ac:chgData name="Meyer Raphael (PAR-ES)" userId="79615dfe-ed48-4e74-a40f-4f7b034c1c27" providerId="ADAL" clId="{88490507-C300-4E72-BD7D-20B830F66540}" dt="2022-03-03T15:45:34.191" v="45"/>
          <ac:spMkLst>
            <pc:docMk/>
            <pc:sldMk cId="1771571022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6:02.531" v="51" actId="20577"/>
          <ac:spMkLst>
            <pc:docMk/>
            <pc:sldMk cId="1771571022" sldId="412"/>
            <ac:spMk id="6" creationId="{DAA2A1E0-2DA4-465A-B1C8-F33D2A175FA2}"/>
          </ac:spMkLst>
        </pc:spChg>
        <pc:graphicFrameChg chg="mod">
          <ac:chgData name="Meyer Raphael (PAR-ES)" userId="79615dfe-ed48-4e74-a40f-4f7b034c1c27" providerId="ADAL" clId="{88490507-C300-4E72-BD7D-20B830F66540}" dt="2022-03-03T15:47:39.529" v="58"/>
          <ac:graphicFrameMkLst>
            <pc:docMk/>
            <pc:sldMk cId="1771571022" sldId="412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4:36.590" v="44" actId="27918"/>
        <pc:sldMkLst>
          <pc:docMk/>
          <pc:sldMk cId="1929414178" sldId="413"/>
        </pc:sldMkLst>
        <pc:spChg chg="mod">
          <ac:chgData name="Meyer Raphael (PAR-ES)" userId="79615dfe-ed48-4e74-a40f-4f7b034c1c27" providerId="ADAL" clId="{88490507-C300-4E72-BD7D-20B830F66540}" dt="2022-03-03T15:43:47.890" v="27"/>
          <ac:spMkLst>
            <pc:docMk/>
            <pc:sldMk cId="1929414178" sldId="41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4:13.857" v="39" actId="20577"/>
          <ac:spMkLst>
            <pc:docMk/>
            <pc:sldMk cId="1929414178" sldId="413"/>
            <ac:spMk id="6" creationId="{DAA2A1E0-2DA4-465A-B1C8-F33D2A175FA2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434B2013-B2C4-4896-BC95-7A0C2D018EBD}"/>
    <pc:docChg chg="delSld">
      <pc:chgData name="Meyer Raphael (PAR-ES)" userId="79615dfe-ed48-4e74-a40f-4f7b034c1c27" providerId="ADAL" clId="{434B2013-B2C4-4896-BC95-7A0C2D018EBD}" dt="2022-03-03T15:14:01.612" v="0" actId="47"/>
      <pc:docMkLst>
        <pc:docMk/>
      </pc:docMkLst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1284291177" sldId="400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448611044" sldId="401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72270592" sldId="402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AEC2C27-516B-462B-999C-6EF1FFB01B2C}"/>
    <pc:docChg chg="delSld">
      <pc:chgData name="Meyer Raphael (PAR-ES)" userId="79615dfe-ed48-4e74-a40f-4f7b034c1c27" providerId="ADAL" clId="{6AEC2C27-516B-462B-999C-6EF1FFB01B2C}" dt="2022-03-03T15:54:27.599" v="0" actId="47"/>
      <pc:docMkLst>
        <pc:docMk/>
      </pc:docMkLst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465574248" sldId="411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771571022" sldId="412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929414178" sldId="413"/>
        </pc:sldMkLst>
      </pc:sldChg>
    </pc:docChg>
  </pc:docChgLst>
  <pc:docChgLst>
    <pc:chgData name="Meyer Raphael (PAR-ES)" userId="79615dfe-ed48-4e74-a40f-4f7b034c1c27" providerId="ADAL" clId="{B539623C-0D18-4ED4-94C0-AB6BD7AF6A63}"/>
    <pc:docChg chg="custSel addSld modSld">
      <pc:chgData name="Meyer Raphael (PAR-ES)" userId="79615dfe-ed48-4e74-a40f-4f7b034c1c27" providerId="ADAL" clId="{B539623C-0D18-4ED4-94C0-AB6BD7AF6A63}" dt="2022-03-03T15:11:16.556" v="96" actId="27918"/>
      <pc:docMkLst>
        <pc:docMk/>
      </pc:docMkLst>
      <pc:sldChg chg="modSp mod">
        <pc:chgData name="Meyer Raphael (PAR-ES)" userId="79615dfe-ed48-4e74-a40f-4f7b034c1c27" providerId="ADAL" clId="{B539623C-0D18-4ED4-94C0-AB6BD7AF6A63}" dt="2022-03-03T15:11:16.556" v="96" actId="27918"/>
        <pc:sldMkLst>
          <pc:docMk/>
          <pc:sldMk cId="2338066774" sldId="399"/>
        </pc:sldMkLst>
        <pc:spChg chg="mod">
          <ac:chgData name="Meyer Raphael (PAR-ES)" userId="79615dfe-ed48-4e74-a40f-4f7b034c1c27" providerId="ADAL" clId="{B539623C-0D18-4ED4-94C0-AB6BD7AF6A63}" dt="2022-03-03T15:01:27.564" v="4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1:13.476" v="35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B539623C-0D18-4ED4-94C0-AB6BD7AF6A63}" dt="2022-03-03T14:59:16.561" v="9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  <pc:sldChg chg="modSp add mod">
        <pc:chgData name="Meyer Raphael (PAR-ES)" userId="79615dfe-ed48-4e74-a40f-4f7b034c1c27" providerId="ADAL" clId="{B539623C-0D18-4ED4-94C0-AB6BD7AF6A63}" dt="2022-03-03T15:07:48.347" v="61" actId="27918"/>
        <pc:sldMkLst>
          <pc:docMk/>
          <pc:sldMk cId="1284291177" sldId="400"/>
        </pc:sldMkLst>
        <pc:spChg chg="mod">
          <ac:chgData name="Meyer Raphael (PAR-ES)" userId="79615dfe-ed48-4e74-a40f-4f7b034c1c27" providerId="ADAL" clId="{B539623C-0D18-4ED4-94C0-AB6BD7AF6A63}" dt="2022-03-03T15:06:50.434" v="54" actId="20577"/>
          <ac:spMkLst>
            <pc:docMk/>
            <pc:sldMk cId="1284291177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7:07.484" v="57" actId="20577"/>
          <ac:spMkLst>
            <pc:docMk/>
            <pc:sldMk cId="1284291177" sldId="400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09:17.377" v="77" actId="27918"/>
        <pc:sldMkLst>
          <pc:docMk/>
          <pc:sldMk cId="2448611044" sldId="401"/>
        </pc:sldMkLst>
        <pc:spChg chg="mod">
          <ac:chgData name="Meyer Raphael (PAR-ES)" userId="79615dfe-ed48-4e74-a40f-4f7b034c1c27" providerId="ADAL" clId="{B539623C-0D18-4ED4-94C0-AB6BD7AF6A63}" dt="2022-03-03T15:08:34.372" v="64" actId="20577"/>
          <ac:spMkLst>
            <pc:docMk/>
            <pc:sldMk cId="2448611044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9:06.268" v="73" actId="20577"/>
          <ac:spMkLst>
            <pc:docMk/>
            <pc:sldMk cId="2448611044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09:00.237" v="67" actId="20577"/>
          <ac:spMkLst>
            <pc:docMk/>
            <pc:sldMk cId="2448611044" sldId="401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10:45.084" v="93" actId="27918"/>
        <pc:sldMkLst>
          <pc:docMk/>
          <pc:sldMk cId="272270592" sldId="402"/>
        </pc:sldMkLst>
        <pc:spChg chg="mod">
          <ac:chgData name="Meyer Raphael (PAR-ES)" userId="79615dfe-ed48-4e74-a40f-4f7b034c1c27" providerId="ADAL" clId="{B539623C-0D18-4ED4-94C0-AB6BD7AF6A63}" dt="2022-03-03T15:10:01.805" v="80" actId="20577"/>
          <ac:spMkLst>
            <pc:docMk/>
            <pc:sldMk cId="2722705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10:34.404" v="89" actId="20577"/>
          <ac:spMkLst>
            <pc:docMk/>
            <pc:sldMk cId="2722705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10:30.856" v="83" actId="20577"/>
          <ac:spMkLst>
            <pc:docMk/>
            <pc:sldMk cId="2722705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Weigel Stefan (PAR-EPS)" userId="fd3b2067-2981-4ad8-bf3a-d2e1004e4fa8" providerId="ADAL" clId="{C3F547A6-F2B8-46E2-9F8A-BB5A9F587BD1}"/>
    <pc:docChg chg="modSld">
      <pc:chgData name="Weigel Stefan (PAR-EPS)" userId="fd3b2067-2981-4ad8-bf3a-d2e1004e4fa8" providerId="ADAL" clId="{C3F547A6-F2B8-46E2-9F8A-BB5A9F587BD1}" dt="2024-02-28T13:05:50.832" v="78" actId="27918"/>
      <pc:docMkLst>
        <pc:docMk/>
      </pc:docMkLst>
      <pc:sldChg chg="modSp mod">
        <pc:chgData name="Weigel Stefan (PAR-EPS)" userId="fd3b2067-2981-4ad8-bf3a-d2e1004e4fa8" providerId="ADAL" clId="{C3F547A6-F2B8-46E2-9F8A-BB5A9F587BD1}" dt="2024-02-28T13:05:50.832" v="78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C3F547A6-F2B8-46E2-9F8A-BB5A9F587BD1}" dt="2024-02-28T13:05:19.881" v="76" actId="1036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C3F547A6-F2B8-46E2-9F8A-BB5A9F587BD1}" dt="2024-02-28T13:04:45.647" v="68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240D3DC6-B81F-4689-A593-6E2DB529D193}"/>
    <pc:docChg chg="modSld">
      <pc:chgData name="Weigel Stefan (PAR-EPS)" userId="fd3b2067-2981-4ad8-bf3a-d2e1004e4fa8" providerId="ADAL" clId="{240D3DC6-B81F-4689-A593-6E2DB529D193}" dt="2024-04-23T12:37:13.356" v="28" actId="207"/>
      <pc:docMkLst>
        <pc:docMk/>
      </pc:docMkLst>
      <pc:sldChg chg="addSp modSp mod">
        <pc:chgData name="Weigel Stefan (PAR-EPS)" userId="fd3b2067-2981-4ad8-bf3a-d2e1004e4fa8" providerId="ADAL" clId="{240D3DC6-B81F-4689-A593-6E2DB529D193}" dt="2024-04-23T12:37:13.356" v="28" actId="207"/>
        <pc:sldMkLst>
          <pc:docMk/>
          <pc:sldMk cId="1183644670" sldId="410"/>
        </pc:sldMkLst>
        <pc:spChg chg="add mod">
          <ac:chgData name="Weigel Stefan (PAR-EPS)" userId="fd3b2067-2981-4ad8-bf3a-d2e1004e4fa8" providerId="ADAL" clId="{240D3DC6-B81F-4689-A593-6E2DB529D193}" dt="2024-04-23T12:37:04.313" v="27"/>
          <ac:spMkLst>
            <pc:docMk/>
            <pc:sldMk cId="1183644670" sldId="410"/>
            <ac:spMk id="3" creationId="{12A50853-D660-7C20-2391-A5F8F7EB22F6}"/>
          </ac:spMkLst>
        </pc:spChg>
        <pc:spChg chg="mod">
          <ac:chgData name="Weigel Stefan (PAR-EPS)" userId="fd3b2067-2981-4ad8-bf3a-d2e1004e4fa8" providerId="ADAL" clId="{240D3DC6-B81F-4689-A593-6E2DB529D193}" dt="2024-04-23T12:24:38.278" v="21" actId="1038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240D3DC6-B81F-4689-A593-6E2DB529D193}" dt="2024-04-23T12:37:13.356" v="28" actId="207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7CDD229-2C18-4E4B-BA0E-243C39EBB4B2}"/>
    <pc:docChg chg="modSld">
      <pc:chgData name="Meyer Raphael (PAR-ES)" userId="79615dfe-ed48-4e74-a40f-4f7b034c1c27" providerId="ADAL" clId="{77CDD229-2C18-4E4B-BA0E-243C39EBB4B2}" dt="2023-02-24T11:10:15.393" v="3" actId="27918"/>
      <pc:docMkLst>
        <pc:docMk/>
      </pc:docMkLst>
      <pc:sldChg chg="mod">
        <pc:chgData name="Meyer Raphael (PAR-ES)" userId="79615dfe-ed48-4e74-a40f-4f7b034c1c27" providerId="ADAL" clId="{77CDD229-2C18-4E4B-BA0E-243C39EBB4B2}" dt="2023-02-24T11:10:15.393" v="3" actId="27918"/>
        <pc:sldMkLst>
          <pc:docMk/>
          <pc:sldMk cId="1183644670" sldId="410"/>
        </pc:sldMkLst>
      </pc:sldChg>
    </pc:docChg>
  </pc:docChgLst>
  <pc:docChgLst>
    <pc:chgData name="Meyer Raphael (PAR-ES)" userId="79615dfe-ed48-4e74-a40f-4f7b034c1c27" providerId="ADAL" clId="{32E9CE55-D597-471D-9050-4FA1F53477A5}"/>
    <pc:docChg chg="modSld">
      <pc:chgData name="Meyer Raphael (PAR-ES)" userId="79615dfe-ed48-4e74-a40f-4f7b034c1c27" providerId="ADAL" clId="{32E9CE55-D597-471D-9050-4FA1F53477A5}" dt="2022-03-09T16:30:23.837" v="0" actId="692"/>
      <pc:docMkLst>
        <pc:docMk/>
      </pc:docMkLst>
      <pc:sldChg chg="modSp">
        <pc:chgData name="Meyer Raphael (PAR-ES)" userId="79615dfe-ed48-4e74-a40f-4f7b034c1c27" providerId="ADAL" clId="{32E9CE55-D597-471D-9050-4FA1F53477A5}" dt="2022-03-09T16:30:23.837" v="0" actId="692"/>
        <pc:sldMkLst>
          <pc:docMk/>
          <pc:sldMk cId="1183644670" sldId="410"/>
        </pc:sldMkLst>
        <pc:graphicFrameChg chg="mod">
          <ac:chgData name="Meyer Raphael (PAR-ES)" userId="79615dfe-ed48-4e74-a40f-4f7b034c1c27" providerId="ADAL" clId="{32E9CE55-D597-471D-9050-4FA1F53477A5}" dt="2022-03-09T16:30:23.837" v="0" actId="692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00301511897789E-2"/>
          <c:y val="0.14093230316532473"/>
          <c:w val="0.81815777587339267"/>
          <c:h val="0.54411973700802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Derailments</c:v>
                </c:pt>
              </c:strCache>
            </c:strRef>
          </c:tx>
          <c:spPr>
            <a:solidFill>
              <a:srgbClr val="D1D1D1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4</c:v>
                </c:pt>
                <c:pt idx="1">
                  <c:v>1</c:v>
                </c:pt>
                <c:pt idx="2">
                  <c:v>5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42-4D6D-BF9A-F638ED83FF0E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Collisions involving train runs</c:v>
                </c:pt>
              </c:strCache>
            </c:strRef>
          </c:tx>
          <c:spPr>
            <a:solidFill>
              <a:srgbClr val="A7A7A7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18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5</c:v>
                </c:pt>
                <c:pt idx="7">
                  <c:v>10</c:v>
                </c:pt>
                <c:pt idx="8">
                  <c:v>11</c:v>
                </c:pt>
                <c:pt idx="9">
                  <c:v>10</c:v>
                </c:pt>
                <c:pt idx="1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42-4D6D-BF9A-F638ED83FF0E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Accidents at level crossings</c:v>
                </c:pt>
              </c:strCache>
            </c:strRef>
          </c:tx>
          <c:spPr>
            <a:solidFill>
              <a:srgbClr val="626262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17</c:v>
                </c:pt>
                <c:pt idx="1">
                  <c:v>11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15</c:v>
                </c:pt>
                <c:pt idx="6">
                  <c:v>15</c:v>
                </c:pt>
                <c:pt idx="7">
                  <c:v>12</c:v>
                </c:pt>
                <c:pt idx="8">
                  <c:v>11</c:v>
                </c:pt>
                <c:pt idx="9">
                  <c:v>13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42-4D6D-BF9A-F638ED83FF0E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Accidents involving passengers or third parties gaining access to trains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data!$F$9:$F$19</c:f>
              <c:numCache>
                <c:formatCode>#,##0</c:formatCode>
                <c:ptCount val="11"/>
                <c:pt idx="0">
                  <c:v>5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657536"/>
        <c:axId val="92659072"/>
      </c:barChart>
      <c:lineChart>
        <c:grouping val="standard"/>
        <c:varyColors val="0"/>
        <c:ser>
          <c:idx val="4"/>
          <c:order val="4"/>
          <c:tx>
            <c:strRef>
              <c:f>data!$G$8</c:f>
              <c:strCache>
                <c:ptCount val="1"/>
                <c:pt idx="0">
                  <c:v>Collisions involving train runs per million train-path kilometres</c:v>
                </c:pt>
              </c:strCache>
            </c:strRef>
          </c:tx>
          <c:spPr>
            <a:ln>
              <a:solidFill>
                <a:srgbClr val="EB0000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data!$G$9:$G$19</c:f>
              <c:numCache>
                <c:formatCode>#,##0</c:formatCode>
                <c:ptCount val="11"/>
                <c:pt idx="0">
                  <c:v>0.11</c:v>
                </c:pt>
                <c:pt idx="1">
                  <c:v>6.0000000000000001E-3</c:v>
                </c:pt>
                <c:pt idx="2">
                  <c:v>0.02</c:v>
                </c:pt>
                <c:pt idx="3">
                  <c:v>0.03</c:v>
                </c:pt>
                <c:pt idx="4">
                  <c:v>0.03</c:v>
                </c:pt>
                <c:pt idx="5">
                  <c:v>0.04</c:v>
                </c:pt>
                <c:pt idx="6">
                  <c:v>0.03</c:v>
                </c:pt>
                <c:pt idx="7">
                  <c:v>0.06</c:v>
                </c:pt>
                <c:pt idx="8">
                  <c:v>0.06</c:v>
                </c:pt>
                <c:pt idx="9">
                  <c:v>0.05</c:v>
                </c:pt>
                <c:pt idx="10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084544"/>
        <c:axId val="121083008"/>
      </c:lineChart>
      <c:catAx>
        <c:axId val="9265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>
                <a:lumMod val="85000"/>
                <a:lumOff val="15000"/>
              </a:schemeClr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2659072"/>
        <c:crosses val="autoZero"/>
        <c:auto val="1"/>
        <c:lblAlgn val="ctr"/>
        <c:lblOffset val="100"/>
        <c:noMultiLvlLbl val="0"/>
      </c:catAx>
      <c:valAx>
        <c:axId val="92659072"/>
        <c:scaling>
          <c:orientation val="minMax"/>
          <c:max val="3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2657536"/>
        <c:crosses val="autoZero"/>
        <c:crossBetween val="between"/>
        <c:majorUnit val="10"/>
      </c:valAx>
      <c:valAx>
        <c:axId val="121083008"/>
        <c:scaling>
          <c:orientation val="minMax"/>
          <c:max val="0.30000000000000004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1084544"/>
        <c:crosses val="max"/>
        <c:crossBetween val="between"/>
        <c:majorUnit val="0.1"/>
      </c:valAx>
      <c:catAx>
        <c:axId val="121084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08300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4.9611676322876302E-2"/>
          <c:y val="0.74867238373776945"/>
          <c:w val="0.50264294486316508"/>
          <c:h val="0.21821054966693879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0.00096</cdr:x>
      <cdr:y>0.07302</cdr:y>
    </cdr:from>
    <cdr:to>
      <cdr:x>0.05753</cdr:x>
      <cdr:y>0.11809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9830" y="392032"/>
          <a:ext cx="57925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/>
            <a:t>number</a:t>
          </a:r>
          <a:r>
            <a:rPr lang="de-CH" sz="1100" dirty="0"/>
            <a:t> 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0.74823</cdr:x>
      <cdr:y>0.07302</cdr:y>
    </cdr:from>
    <cdr:to>
      <cdr:x>0.90014</cdr:x>
      <cdr:y>0.11809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7661525" y="392032"/>
          <a:ext cx="1555481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de-CH" sz="1100" dirty="0" err="1"/>
            <a:t>number</a:t>
          </a:r>
          <a:r>
            <a:rPr lang="de-CH" sz="1100" dirty="0"/>
            <a:t>/train-</a:t>
          </a:r>
          <a:r>
            <a:rPr lang="de-CH" sz="1100" dirty="0" err="1"/>
            <a:t>path</a:t>
          </a:r>
          <a:r>
            <a:rPr lang="de-CH" sz="1100" dirty="0"/>
            <a:t> km m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03.05.2024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6.xml"/><Relationship Id="rId1" Type="http://schemas.openxmlformats.org/officeDocument/2006/relationships/tags" Target="../tags/tag3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8D7DC650-0E20-4A16-BD8F-2BD10EC3DB5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8D7DC650-0E20-4A16-BD8F-2BD10EC3DB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Rail </a:t>
            </a:r>
            <a:r>
              <a:rPr lang="de-CH" dirty="0" err="1"/>
              <a:t>operation</a:t>
            </a:r>
            <a:r>
              <a:rPr lang="de-CH" dirty="0"/>
              <a:t> </a:t>
            </a:r>
            <a:r>
              <a:rPr lang="de-CH" dirty="0" err="1"/>
              <a:t>accidents</a:t>
            </a:r>
            <a:r>
              <a:rPr lang="de-CH" dirty="0"/>
              <a:t>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140228609"/>
              </p:ext>
            </p:extLst>
          </p:nvPr>
        </p:nvGraphicFramePr>
        <p:xfrm>
          <a:off x="1487487" y="1489166"/>
          <a:ext cx="10239525" cy="536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AA2A1E0-2DA4-465A-B1C8-F33D2A17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95600" y="647741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2A50853-D660-7C20-2391-A5F8F7EB22F6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 err="1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Accidents</a:t>
            </a: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 on SBB </a:t>
            </a:r>
            <a:r>
              <a:rPr kumimoji="0" lang="de-CH" sz="1400" b="0" i="0" u="none" strike="noStrike" kern="1200" cap="none" spc="30" normalizeH="0" baseline="0" noProof="0" dirty="0" err="1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infrastructure</a:t>
            </a: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36446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f009240c06d823fa9e5067539a33b6c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44a221af132cb57b1a13d5397cbea3a0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53BE9F-146D-4148-967A-8AC7616F1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Rail operation accidents.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Rail operation accidents.</dc:title>
  <dc:creator>Meyer Raphael (KOM-PGA-VSF)</dc:creator>
  <cp:lastModifiedBy>Stefan Weigel (PAR-EPS)</cp:lastModifiedBy>
  <cp:revision>56</cp:revision>
  <dcterms:created xsi:type="dcterms:W3CDTF">2020-09-30T11:00:09Z</dcterms:created>
  <dcterms:modified xsi:type="dcterms:W3CDTF">2024-05-03T12:18:09Z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