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05:50.832" v="78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05:50.832" v="7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PS)" userId="fd3b2067-2981-4ad8-bf3a-d2e1004e4fa8" providerId="ADAL" clId="{3ED5CA3D-C590-4BA3-8040-E007B98DE9A4}"/>
    <pc:docChg chg="modSld">
      <pc:chgData name="Weigel Stefan (PAR-EPS)" userId="fd3b2067-2981-4ad8-bf3a-d2e1004e4fa8" providerId="ADAL" clId="{3ED5CA3D-C590-4BA3-8040-E007B98DE9A4}" dt="2024-02-28T13:07:43.600" v="12" actId="27918"/>
      <pc:docMkLst>
        <pc:docMk/>
      </pc:docMkLst>
      <pc:sldChg chg="modSp mod">
        <pc:chgData name="Weigel Stefan (PAR-EPS)" userId="fd3b2067-2981-4ad8-bf3a-d2e1004e4fa8" providerId="ADAL" clId="{3ED5CA3D-C590-4BA3-8040-E007B98DE9A4}" dt="2024-02-28T13:07:43.600" v="12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3ED5CA3D-C590-4BA3-8040-E007B98DE9A4}" dt="2024-02-28T13:06:34.110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Derailments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Collisions involving train runs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18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Accidents at level crossings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11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Accidents involving passengers or third parties gaining access to trains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Collisions involving train runs per million train-path kilometres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0.11</c:v>
                </c:pt>
                <c:pt idx="1">
                  <c:v>6.0000000000000001E-3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0.06</c:v>
                </c:pt>
                <c:pt idx="8">
                  <c:v>0.06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4666744795290797"/>
          <c:h val="0.206383025882906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0.05518</cdr:x>
      <cdr:y>0.11666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55208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 err="1"/>
            <a:t>number</a:t>
          </a:r>
          <a:r>
            <a:rPr lang="de-CH" sz="1050" dirty="0"/>
            <a:t>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0.75481</cdr:x>
      <cdr:y>0.07302</cdr:y>
    </cdr:from>
    <cdr:to>
      <cdr:x>0.90014</cdr:x>
      <cdr:y>0.11666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728851" y="392032"/>
          <a:ext cx="1488155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50" dirty="0" err="1"/>
            <a:t>number</a:t>
          </a:r>
          <a:r>
            <a:rPr lang="de-CH" sz="1050" dirty="0"/>
            <a:t>/train-</a:t>
          </a:r>
          <a:r>
            <a:rPr lang="de-CH" sz="1050" dirty="0" err="1"/>
            <a:t>path</a:t>
          </a:r>
          <a:r>
            <a:rPr lang="de-CH" sz="1050" dirty="0"/>
            <a:t> km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Rail </a:t>
            </a:r>
            <a:r>
              <a:rPr lang="de-CH" dirty="0" err="1"/>
              <a:t>operation</a:t>
            </a:r>
            <a:r>
              <a:rPr lang="de-CH" dirty="0"/>
              <a:t> </a:t>
            </a:r>
            <a:r>
              <a:rPr lang="de-CH" dirty="0" err="1"/>
              <a:t>accidents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514182355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6" y="642085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3BE9F-146D-4148-967A-8AC7616F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6e82a89-ba48-4728-b345-cf206dbec8f1"/>
    <ds:schemaRef ds:uri="2f5c8543-cf23-4718-a3b8-32b0a91d511a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Rail operation accidents.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 operation accidents.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2024-02-28T13:14:46Z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