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7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5E5E5"/>
    <a:srgbClr val="C60018"/>
    <a:srgbClr val="8D8D8D"/>
    <a:srgbClr val="BDBDBD"/>
    <a:srgbClr val="A20013"/>
    <a:srgbClr val="EB0000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1200" y="120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7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8C021AA3-F101-48AD-A8CF-554801ACB00F}"/>
    <pc:docChg chg="modSld">
      <pc:chgData name="Weigel Stefan (PAR-EPS)" userId="fd3b2067-2981-4ad8-bf3a-d2e1004e4fa8" providerId="ADAL" clId="{8C021AA3-F101-48AD-A8CF-554801ACB00F}" dt="2024-02-28T12:03:11.414" v="75" actId="27918"/>
      <pc:docMkLst>
        <pc:docMk/>
      </pc:docMkLst>
      <pc:sldChg chg="modSp mod">
        <pc:chgData name="Weigel Stefan (PAR-EPS)" userId="fd3b2067-2981-4ad8-bf3a-d2e1004e4fa8" providerId="ADAL" clId="{8C021AA3-F101-48AD-A8CF-554801ACB00F}" dt="2024-02-28T12:03:11.414" v="75" actId="27918"/>
        <pc:sldMkLst>
          <pc:docMk/>
          <pc:sldMk cId="3064315074" sldId="413"/>
        </pc:sldMkLst>
        <pc:spChg chg="mod">
          <ac:chgData name="Weigel Stefan (PAR-EPS)" userId="fd3b2067-2981-4ad8-bf3a-d2e1004e4fa8" providerId="ADAL" clId="{8C021AA3-F101-48AD-A8CF-554801ACB00F}" dt="2024-02-02T09:11:57.019" v="41" actId="20577"/>
          <ac:spMkLst>
            <pc:docMk/>
            <pc:sldMk cId="3064315074" sldId="41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C021AA3-F101-48AD-A8CF-554801ACB00F}" dt="2024-02-13T15:48:02.866" v="69" actId="20577"/>
          <ac:spMkLst>
            <pc:docMk/>
            <pc:sldMk cId="3064315074" sldId="413"/>
            <ac:spMk id="11" creationId="{51A102DA-4F4E-474F-9E16-1E7F70764A16}"/>
          </ac:spMkLst>
        </pc:spChg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S)" userId="fd3b2067-2981-4ad8-bf3a-d2e1004e4fa8" providerId="ADAL" clId="{5C843503-A1E1-438D-989D-5B4429BAA24C}"/>
    <pc:docChg chg="undo custSel modSld">
      <pc:chgData name="Weigel Stefan (PAR-ES)" userId="fd3b2067-2981-4ad8-bf3a-d2e1004e4fa8" providerId="ADAL" clId="{5C843503-A1E1-438D-989D-5B4429BAA24C}" dt="2023-01-31T18:11:43.898" v="45" actId="20577"/>
      <pc:docMkLst>
        <pc:docMk/>
      </pc:docMkLst>
      <pc:sldChg chg="modSp mod">
        <pc:chgData name="Weigel Stefan (PAR-ES)" userId="fd3b2067-2981-4ad8-bf3a-d2e1004e4fa8" providerId="ADAL" clId="{5C843503-A1E1-438D-989D-5B4429BAA24C}" dt="2023-01-31T18:11:43.898" v="45" actId="20577"/>
        <pc:sldMkLst>
          <pc:docMk/>
          <pc:sldMk cId="3064315074" sldId="413"/>
        </pc:sldMkLst>
        <pc:spChg chg="mod">
          <ac:chgData name="Weigel Stefan (PAR-ES)" userId="fd3b2067-2981-4ad8-bf3a-d2e1004e4fa8" providerId="ADAL" clId="{5C843503-A1E1-438D-989D-5B4429BAA24C}" dt="2023-01-31T18:11:43.898" v="45" actId="20577"/>
          <ac:spMkLst>
            <pc:docMk/>
            <pc:sldMk cId="3064315074" sldId="413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5C843503-A1E1-438D-989D-5B4429BAA24C}" dt="2023-01-31T18:11:29.071" v="43" actId="20577"/>
          <ac:spMkLst>
            <pc:docMk/>
            <pc:sldMk cId="3064315074" sldId="413"/>
            <ac:spMk id="11" creationId="{51A102DA-4F4E-474F-9E16-1E7F70764A16}"/>
          </ac:spMkLst>
        </pc:spChg>
        <pc:graphicFrameChg chg="mod">
          <ac:chgData name="Weigel Stefan (PAR-ES)" userId="fd3b2067-2981-4ad8-bf3a-d2e1004e4fa8" providerId="ADAL" clId="{5C843503-A1E1-438D-989D-5B4429BAA24C}" dt="2023-01-31T18:10:42.681" v="31"/>
          <ac:graphicFrameMkLst>
            <pc:docMk/>
            <pc:sldMk cId="3064315074" sldId="41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0C3CD7D6-D248-4EDA-9AB6-57B82BF18537}"/>
    <pc:docChg chg="modSld">
      <pc:chgData name="Weigel Stefan (PAR-EPS)" userId="fd3b2067-2981-4ad8-bf3a-d2e1004e4fa8" providerId="ADAL" clId="{0C3CD7D6-D248-4EDA-9AB6-57B82BF18537}" dt="2024-04-25T07:31:02.929" v="27" actId="27918"/>
      <pc:docMkLst>
        <pc:docMk/>
      </pc:docMkLst>
      <pc:sldChg chg="modSp mod">
        <pc:chgData name="Weigel Stefan (PAR-EPS)" userId="fd3b2067-2981-4ad8-bf3a-d2e1004e4fa8" providerId="ADAL" clId="{0C3CD7D6-D248-4EDA-9AB6-57B82BF18537}" dt="2024-04-25T07:31:02.929" v="27" actId="27918"/>
        <pc:sldMkLst>
          <pc:docMk/>
          <pc:sldMk cId="3064315074" sldId="413"/>
        </pc:sldMkLst>
        <pc:spChg chg="mod">
          <ac:chgData name="Weigel Stefan (PAR-EPS)" userId="fd3b2067-2981-4ad8-bf3a-d2e1004e4fa8" providerId="ADAL" clId="{0C3CD7D6-D248-4EDA-9AB6-57B82BF18537}" dt="2024-04-25T07:28:22.618" v="24" actId="207"/>
          <ac:spMkLst>
            <pc:docMk/>
            <pc:sldMk cId="3064315074" sldId="413"/>
            <ac:spMk id="11" creationId="{51A102DA-4F4E-474F-9E16-1E7F70764A16}"/>
          </ac:spMkLst>
        </pc:spChg>
        <pc:spChg chg="mod">
          <ac:chgData name="Weigel Stefan (PAR-EPS)" userId="fd3b2067-2981-4ad8-bf3a-d2e1004e4fa8" providerId="ADAL" clId="{0C3CD7D6-D248-4EDA-9AB6-57B82BF18537}" dt="2024-04-25T07:28:16.744" v="22" actId="255"/>
          <ac:spMkLst>
            <pc:docMk/>
            <pc:sldMk cId="3064315074" sldId="413"/>
            <ac:spMk id="13" creationId="{CB2EBD8C-0882-42C3-B5F5-BA01B7BFF2C3}"/>
          </ac:spMkLst>
        </pc:spChg>
        <pc:graphicFrameChg chg="mod">
          <ac:chgData name="Weigel Stefan (PAR-EPS)" userId="fd3b2067-2981-4ad8-bf3a-d2e1004e4fa8" providerId="ADAL" clId="{0C3CD7D6-D248-4EDA-9AB6-57B82BF18537}" dt="2024-04-25T07:31:00.814" v="26"/>
          <ac:graphicFrameMkLst>
            <pc:docMk/>
            <pc:sldMk cId="3064315074" sldId="413"/>
            <ac:graphicFrameMk id="9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05314246640004"/>
          <c:y val="7.3385318018543436E-2"/>
          <c:w val="0.6627477512207226"/>
          <c:h val="0.746359198157393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data!$M$2</c:f>
              <c:strCache>
                <c:ptCount val="1"/>
                <c:pt idx="0">
                  <c:v>Reisezüge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F1-4D28-9DD1-CD364BE911F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19E-497F-A34D-97238F57BAC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4-CD93-4B29-9127-5E38DFA061D2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19E-497F-A34D-97238F57BACC}"/>
              </c:ext>
            </c:extLst>
          </c:dPt>
          <c:cat>
            <c:strRef>
              <c:f>data!$L$3:$L$15</c:f>
              <c:strCache>
                <c:ptCount val="13"/>
                <c:pt idx="0">
                  <c:v>LG (LT)</c:v>
                </c:pt>
                <c:pt idx="1">
                  <c:v>CFR Infrastructură (RO)</c:v>
                </c:pt>
                <c:pt idx="2">
                  <c:v>FTA (FI)</c:v>
                </c:pt>
                <c:pt idx="3">
                  <c:v>ADIF (ES)</c:v>
                </c:pt>
                <c:pt idx="4">
                  <c:v>PKP (PL)</c:v>
                </c:pt>
                <c:pt idx="5">
                  <c:v>Trafikverket (SE)</c:v>
                </c:pt>
                <c:pt idx="6">
                  <c:v>SZDC (CZ)</c:v>
                </c:pt>
                <c:pt idx="7">
                  <c:v>FS (IT)</c:v>
                </c:pt>
                <c:pt idx="8">
                  <c:v>Infrabel (BE)</c:v>
                </c:pt>
                <c:pt idx="9">
                  <c:v>ÖBB (AT)</c:v>
                </c:pt>
                <c:pt idx="10">
                  <c:v>DB AG (DE)</c:v>
                </c:pt>
                <c:pt idx="11">
                  <c:v>ProRail (NL)</c:v>
                </c:pt>
                <c:pt idx="12">
                  <c:v>SBB (CH)</c:v>
                </c:pt>
              </c:strCache>
            </c:strRef>
          </c:cat>
          <c:val>
            <c:numRef>
              <c:f>data!$M$3:$M$15</c:f>
              <c:numCache>
                <c:formatCode>0.00</c:formatCode>
                <c:ptCount val="13"/>
                <c:pt idx="0">
                  <c:v>9.3142118826157994</c:v>
                </c:pt>
                <c:pt idx="1">
                  <c:v>16.3250504907116</c:v>
                </c:pt>
                <c:pt idx="2">
                  <c:v>16.087904558648599</c:v>
                </c:pt>
                <c:pt idx="3">
                  <c:v>26.963614637271998</c:v>
                </c:pt>
                <c:pt idx="4">
                  <c:v>26.795122685533599</c:v>
                </c:pt>
                <c:pt idx="5">
                  <c:v>35.948329827371303</c:v>
                </c:pt>
                <c:pt idx="6">
                  <c:v>40.885322477907202</c:v>
                </c:pt>
                <c:pt idx="7">
                  <c:v>50.249412561272401</c:v>
                </c:pt>
                <c:pt idx="8">
                  <c:v>62.830343658090698</c:v>
                </c:pt>
                <c:pt idx="9">
                  <c:v>66.839797872370497</c:v>
                </c:pt>
                <c:pt idx="10">
                  <c:v>69.770920003732897</c:v>
                </c:pt>
                <c:pt idx="11">
                  <c:v>131.36389886167601</c:v>
                </c:pt>
                <c:pt idx="12">
                  <c:v>137.32515003161399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9E-497F-A34D-97238F57BACC}"/>
            </c:ext>
          </c:extLst>
        </c:ser>
        <c:ser>
          <c:idx val="1"/>
          <c:order val="1"/>
          <c:tx>
            <c:strRef>
              <c:f>data!$N$2</c:f>
              <c:strCache>
                <c:ptCount val="1"/>
                <c:pt idx="0">
                  <c:v>Güterzüge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CD93-4B29-9127-5E38DFA061D2}"/>
              </c:ext>
            </c:extLst>
          </c:dPt>
          <c:cat>
            <c:strRef>
              <c:f>data!$L$3:$L$15</c:f>
              <c:strCache>
                <c:ptCount val="13"/>
                <c:pt idx="0">
                  <c:v>LG (LT)</c:v>
                </c:pt>
                <c:pt idx="1">
                  <c:v>CFR Infrastructură (RO)</c:v>
                </c:pt>
                <c:pt idx="2">
                  <c:v>FTA (FI)</c:v>
                </c:pt>
                <c:pt idx="3">
                  <c:v>ADIF (ES)</c:v>
                </c:pt>
                <c:pt idx="4">
                  <c:v>PKP (PL)</c:v>
                </c:pt>
                <c:pt idx="5">
                  <c:v>Trafikverket (SE)</c:v>
                </c:pt>
                <c:pt idx="6">
                  <c:v>SZDC (CZ)</c:v>
                </c:pt>
                <c:pt idx="7">
                  <c:v>FS (IT)</c:v>
                </c:pt>
                <c:pt idx="8">
                  <c:v>Infrabel (BE)</c:v>
                </c:pt>
                <c:pt idx="9">
                  <c:v>ÖBB (AT)</c:v>
                </c:pt>
                <c:pt idx="10">
                  <c:v>DB AG (DE)</c:v>
                </c:pt>
                <c:pt idx="11">
                  <c:v>ProRail (NL)</c:v>
                </c:pt>
                <c:pt idx="12">
                  <c:v>SBB (CH)</c:v>
                </c:pt>
              </c:strCache>
            </c:strRef>
          </c:cat>
          <c:val>
            <c:numRef>
              <c:f>data!$N$3:$N$15</c:f>
              <c:numCache>
                <c:formatCode>0.00</c:formatCode>
                <c:ptCount val="13"/>
                <c:pt idx="0">
                  <c:v>7.7223439719602798</c:v>
                </c:pt>
                <c:pt idx="1">
                  <c:v>5.8735699675439896</c:v>
                </c:pt>
                <c:pt idx="2">
                  <c:v>6.4581240422764097</c:v>
                </c:pt>
                <c:pt idx="3">
                  <c:v>4.4774258351661702</c:v>
                </c:pt>
                <c:pt idx="4">
                  <c:v>12.283459941328299</c:v>
                </c:pt>
                <c:pt idx="5">
                  <c:v>10.466847510391</c:v>
                </c:pt>
                <c:pt idx="6">
                  <c:v>10.920539159339</c:v>
                </c:pt>
                <c:pt idx="7">
                  <c:v>8.4886647819962793</c:v>
                </c:pt>
                <c:pt idx="8">
                  <c:v>7.1122803165939299</c:v>
                </c:pt>
                <c:pt idx="9">
                  <c:v>25.7655152161431</c:v>
                </c:pt>
                <c:pt idx="10">
                  <c:v>22.986586246359199</c:v>
                </c:pt>
                <c:pt idx="11">
                  <c:v>10.4132562738465</c:v>
                </c:pt>
                <c:pt idx="12">
                  <c:v>23.681387173181399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9E-497F-A34D-97238F57B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59135488"/>
        <c:axId val="59112832"/>
      </c:barChart>
      <c:valAx>
        <c:axId val="59112832"/>
        <c:scaling>
          <c:orientation val="minMax"/>
          <c:max val="2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59135488"/>
        <c:crosses val="autoZero"/>
        <c:crossBetween val="between"/>
        <c:majorUnit val="50"/>
      </c:valAx>
      <c:catAx>
        <c:axId val="59135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59112832"/>
        <c:crosses val="autoZero"/>
        <c:auto val="0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8638312256516215"/>
          <c:y val="0.88185825591518729"/>
          <c:w val="0.27623831443418145"/>
          <c:h val="5.4723184121952026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0.84564</cdr:x>
      <cdr:y>0.0141</cdr:y>
    </cdr:from>
    <cdr:to>
      <cdr:x>0.9029</cdr:x>
      <cdr:y>0.06743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10046768" y="63972"/>
          <a:ext cx="68024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>
              <a:solidFill>
                <a:schemeClr val="tx2"/>
              </a:solidFill>
            </a:rPr>
            <a:t>Zugdichte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03.05.2024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77BD3A32-863E-497D-9FA4-FE04E53F3B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77BD3A32-863E-497D-9FA4-FE04E53F3B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4EFEE514-0EE2-4596-96E1-488544687B5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Streckennetzbelastung in Europa im 2022.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949938039"/>
              </p:ext>
            </p:extLst>
          </p:nvPr>
        </p:nvGraphicFramePr>
        <p:xfrm>
          <a:off x="1" y="1583795"/>
          <a:ext cx="11880668" cy="453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51A102DA-4F4E-474F-9E16-1E7F70764A16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Quellen: UIC, </a:t>
            </a:r>
            <a:r>
              <a:rPr kumimoji="0" lang="de-CH" sz="9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ProRail</a:t>
            </a: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D4BB6A-0DD0-4B80-9845-0467B947A6BE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Durchschnittliche Anzahl Züge pro Strecke und Tag auf der Eisenbahninfrastruktur.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CB2EBD8C-0882-42C3-B5F5-BA01B7BF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3943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0643150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VZMyL6UQqm685QJIi11w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f009240c06d823fa9e5067539a33b6c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44a221af132cb57b1a13d5397cbea3a0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846628A1-5B17-4F15-84F0-F68A39C1A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2f5c8543-cf23-4718-a3b8-32b0a91d511a"/>
    <ds:schemaRef ds:uri="http://purl.org/dc/terms/"/>
    <ds:schemaRef ds:uri="96e82a89-ba48-4728-b345-cf206dbec8f1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43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Streckennetzbelastung in Europa im 2022.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Streckennetzbelastung in Europa im 2022.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2024-05-03T12:20:32Z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