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24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28T12:03:11.414" v="75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28T12:03:11.414" v="75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13T15:48:02.866" v="69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Reisezüge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9.3142118826157994</c:v>
                </c:pt>
                <c:pt idx="1">
                  <c:v>16.3250504907116</c:v>
                </c:pt>
                <c:pt idx="2">
                  <c:v>16.087904558648599</c:v>
                </c:pt>
                <c:pt idx="3">
                  <c:v>26.963614637271998</c:v>
                </c:pt>
                <c:pt idx="4">
                  <c:v>26.795122685533599</c:v>
                </c:pt>
                <c:pt idx="5">
                  <c:v>35.948329827371303</c:v>
                </c:pt>
                <c:pt idx="6">
                  <c:v>40.885322477907202</c:v>
                </c:pt>
                <c:pt idx="7">
                  <c:v>50.249412561272401</c:v>
                </c:pt>
                <c:pt idx="8">
                  <c:v>62.830343658090698</c:v>
                </c:pt>
                <c:pt idx="9">
                  <c:v>66.839797872370497</c:v>
                </c:pt>
                <c:pt idx="10">
                  <c:v>69.770920003732897</c:v>
                </c:pt>
                <c:pt idx="11">
                  <c:v>131.36389886167601</c:v>
                </c:pt>
                <c:pt idx="12">
                  <c:v>137.32515003161399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Güterzüge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7.7223439719602798</c:v>
                </c:pt>
                <c:pt idx="1">
                  <c:v>5.8735699675439896</c:v>
                </c:pt>
                <c:pt idx="2">
                  <c:v>6.4581240422764097</c:v>
                </c:pt>
                <c:pt idx="3">
                  <c:v>4.4774258351661702</c:v>
                </c:pt>
                <c:pt idx="4">
                  <c:v>12.283459941328299</c:v>
                </c:pt>
                <c:pt idx="5">
                  <c:v>10.466847510391</c:v>
                </c:pt>
                <c:pt idx="6">
                  <c:v>10.920539159339</c:v>
                </c:pt>
                <c:pt idx="7">
                  <c:v>8.4886647819962793</c:v>
                </c:pt>
                <c:pt idx="8">
                  <c:v>7.1122803165939299</c:v>
                </c:pt>
                <c:pt idx="9">
                  <c:v>25.7655152161431</c:v>
                </c:pt>
                <c:pt idx="10">
                  <c:v>22.986586246359199</c:v>
                </c:pt>
                <c:pt idx="11">
                  <c:v>10.4132562738465</c:v>
                </c:pt>
                <c:pt idx="12">
                  <c:v>23.681387173181399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rgbClr val="5A5A5A"/>
            </a:solidFill>
          </a:ln>
        </c:sp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0.84564</cdr:x>
      <cdr:y>0.0141</cdr:y>
    </cdr:from>
    <cdr:to>
      <cdr:x>0.93381</cdr:x>
      <cdr:y>0.06574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0046767" y="63967"/>
          <a:ext cx="1047519" cy="2342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Zugdichte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Streckennetzbelastung in Europa im 2022.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689365206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Quellen: UIC, </a:t>
            </a:r>
            <a:r>
              <a:rPr kumimoji="0" lang="de-CH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Durchschnittliche Anzahl Züge pro Strecke und Tag auf der Eisenbahninfrastruktur.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6628A1-5B17-4F15-84F0-F68A39C1A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Streckennetzbelastung in Europa im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Streckennetzbelastung in Europa im 2022.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2024-02-28T12:08:23Z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