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theme/theme5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  <p:sldMasterId id="2147483751" r:id="rId7"/>
  </p:sldMasterIdLst>
  <p:notesMasterIdLst>
    <p:notesMasterId r:id="rId9"/>
  </p:notesMasterIdLst>
  <p:sldIdLst>
    <p:sldId id="403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232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  <p15:guide id="11" pos="2252" userDrawn="1">
          <p15:clr>
            <a:srgbClr val="A4A3A4"/>
          </p15:clr>
        </p15:guide>
        <p15:guide id="12" pos="4974" userDrawn="1">
          <p15:clr>
            <a:srgbClr val="A4A3A4"/>
          </p15:clr>
        </p15:guide>
        <p15:guide id="13" orient="horz" pos="3430" userDrawn="1">
          <p15:clr>
            <a:srgbClr val="A4A3A4"/>
          </p15:clr>
        </p15:guide>
        <p15:guide id="14" orient="horz" pos="3974" userDrawn="1">
          <p15:clr>
            <a:srgbClr val="A4A3A4"/>
          </p15:clr>
        </p15:guide>
        <p15:guide id="16" pos="3953" userDrawn="1">
          <p15:clr>
            <a:srgbClr val="A4A3A4"/>
          </p15:clr>
        </p15:guide>
        <p15:guide id="17" pos="3273" userDrawn="1">
          <p15:clr>
            <a:srgbClr val="A4A3A4"/>
          </p15:clr>
        </p15:guide>
        <p15:guide id="18" pos="5995" userDrawn="1">
          <p15:clr>
            <a:srgbClr val="A4A3A4"/>
          </p15:clr>
        </p15:guide>
        <p15:guide id="19" pos="1391" userDrawn="1">
          <p15:clr>
            <a:srgbClr val="A4A3A4"/>
          </p15:clr>
        </p15:guide>
        <p15:guide id="20" pos="41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4444"/>
    <a:srgbClr val="F6F6F6"/>
    <a:srgbClr val="E5E5E5"/>
    <a:srgbClr val="A8A8A8"/>
    <a:srgbClr val="8D8D8D"/>
    <a:srgbClr val="5A5A5A"/>
    <a:srgbClr val="BDBDBD"/>
    <a:srgbClr val="727272"/>
    <a:srgbClr val="D9D9D9"/>
    <a:srgbClr val="EB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156" y="114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232"/>
        <p:guide orient="horz" pos="3770"/>
        <p:guide orient="horz" pos="1412"/>
        <p:guide pos="2252"/>
        <p:guide pos="4974"/>
        <p:guide orient="horz" pos="3430"/>
        <p:guide orient="horz" pos="3974"/>
        <p:guide pos="3953"/>
        <p:guide pos="3273"/>
        <p:guide pos="5995"/>
        <p:guide pos="1391"/>
        <p:guide pos="41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60CF309F-33B1-4BAC-8B91-ED4711BBD697}"/>
    <pc:docChg chg="delSld">
      <pc:chgData name="Meyer Raphael (PAR-ES)" userId="79615dfe-ed48-4e74-a40f-4f7b034c1c27" providerId="ADAL" clId="{60CF309F-33B1-4BAC-8B91-ED4711BBD697}" dt="2022-02-21T13:32:29.952" v="0" actId="47"/>
      <pc:docMkLst>
        <pc:docMk/>
      </pc:docMkLst>
      <pc:sldChg chg="del">
        <pc:chgData name="Meyer Raphael (PAR-ES)" userId="79615dfe-ed48-4e74-a40f-4f7b034c1c27" providerId="ADAL" clId="{60CF309F-33B1-4BAC-8B91-ED4711BBD697}" dt="2022-02-21T13:32:29.952" v="0" actId="47"/>
        <pc:sldMkLst>
          <pc:docMk/>
          <pc:sldMk cId="4185400525" sldId="404"/>
        </pc:sldMkLst>
      </pc:sldChg>
      <pc:sldChg chg="del">
        <pc:chgData name="Meyer Raphael (PAR-ES)" userId="79615dfe-ed48-4e74-a40f-4f7b034c1c27" providerId="ADAL" clId="{60CF309F-33B1-4BAC-8B91-ED4711BBD697}" dt="2022-02-21T13:32:29.952" v="0" actId="47"/>
        <pc:sldMkLst>
          <pc:docMk/>
          <pc:sldMk cId="2617506047" sldId="405"/>
        </pc:sldMkLst>
      </pc:sldChg>
      <pc:sldChg chg="del">
        <pc:chgData name="Meyer Raphael (PAR-ES)" userId="79615dfe-ed48-4e74-a40f-4f7b034c1c27" providerId="ADAL" clId="{60CF309F-33B1-4BAC-8B91-ED4711BBD697}" dt="2022-02-21T13:32:29.952" v="0" actId="47"/>
        <pc:sldMkLst>
          <pc:docMk/>
          <pc:sldMk cId="943556213" sldId="406"/>
        </pc:sldMkLst>
      </pc:sldChg>
    </pc:docChg>
  </pc:docChgLst>
  <pc:docChgLst>
    <pc:chgData name="Meyer Raphael (PAR-ES)" userId="79615dfe-ed48-4e74-a40f-4f7b034c1c27" providerId="ADAL" clId="{20CDF186-CBE6-4933-86DD-8AB20520AB06}"/>
    <pc:docChg chg="undo custSel addSld delSld modSld sldOrd">
      <pc:chgData name="Meyer Raphael (PAR-ES)" userId="79615dfe-ed48-4e74-a40f-4f7b034c1c27" providerId="ADAL" clId="{20CDF186-CBE6-4933-86DD-8AB20520AB06}" dt="2022-02-21T10:58:55.846" v="289"/>
      <pc:docMkLst>
        <pc:docMk/>
      </pc:docMkLst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20CDF186-CBE6-4933-86DD-8AB20520AB06}" dt="2022-02-21T10:41:47.142" v="1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505455628" sldId="394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31180641" sldId="39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338066774" sldId="399"/>
        </pc:sldMkLst>
      </pc:sldChg>
      <pc:sldChg chg="addSp modSp mod">
        <pc:chgData name="Meyer Raphael (PAR-ES)" userId="79615dfe-ed48-4e74-a40f-4f7b034c1c27" providerId="ADAL" clId="{20CDF186-CBE6-4933-86DD-8AB20520AB06}" dt="2022-02-21T10:55:13.495" v="246" actId="20577"/>
        <pc:sldMkLst>
          <pc:docMk/>
          <pc:sldMk cId="57003221" sldId="400"/>
        </pc:sldMkLst>
        <pc:spChg chg="add mod">
          <ac:chgData name="Meyer Raphael (PAR-ES)" userId="79615dfe-ed48-4e74-a40f-4f7b034c1c27" providerId="ADAL" clId="{20CDF186-CBE6-4933-86DD-8AB20520AB06}" dt="2022-02-21T10:50:49.704" v="227"/>
          <ac:spMkLst>
            <pc:docMk/>
            <pc:sldMk cId="57003221" sldId="400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13.495" v="246" actId="20577"/>
          <ac:spMkLst>
            <pc:docMk/>
            <pc:sldMk cId="57003221" sldId="400"/>
            <ac:spMk id="10" creationId="{A424E1BC-05C2-425D-871B-AFDD25022AB3}"/>
          </ac:spMkLst>
        </pc:spChg>
      </pc:sldChg>
      <pc:sldChg chg="addSp modSp add mod ord">
        <pc:chgData name="Meyer Raphael (PAR-ES)" userId="79615dfe-ed48-4e74-a40f-4f7b034c1c27" providerId="ADAL" clId="{20CDF186-CBE6-4933-86DD-8AB20520AB06}" dt="2022-02-21T10:56:45.336" v="267"/>
        <pc:sldMkLst>
          <pc:docMk/>
          <pc:sldMk cId="2346713788" sldId="401"/>
        </pc:sldMkLst>
        <pc:spChg chg="add mod">
          <ac:chgData name="Meyer Raphael (PAR-ES)" userId="79615dfe-ed48-4e74-a40f-4f7b034c1c27" providerId="ADAL" clId="{20CDF186-CBE6-4933-86DD-8AB20520AB06}" dt="2022-02-21T10:49:07.742" v="226" actId="688"/>
          <ac:spMkLst>
            <pc:docMk/>
            <pc:sldMk cId="2346713788" sldId="401"/>
            <ac:spMk id="5" creationId="{9603D10F-F389-45C8-98C2-576ECB924008}"/>
          </ac:spMkLst>
        </pc:spChg>
        <pc:spChg chg="mod">
          <ac:chgData name="Meyer Raphael (PAR-ES)" userId="79615dfe-ed48-4e74-a40f-4f7b034c1c27" providerId="ADAL" clId="{20CDF186-CBE6-4933-86DD-8AB20520AB06}" dt="2022-02-21T10:55:08.405" v="242" actId="20577"/>
          <ac:spMkLst>
            <pc:docMk/>
            <pc:sldMk cId="2346713788" sldId="401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3:23.639" v="233"/>
          <ac:graphicFrameMkLst>
            <pc:docMk/>
            <pc:sldMk cId="2346713788" sldId="401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45.336" v="267"/>
          <ac:graphicFrameMkLst>
            <pc:docMk/>
            <pc:sldMk cId="2346713788" sldId="401"/>
            <ac:graphicFrameMk id="9" creationId="{CB25D658-4CAC-4D7D-8D2D-42B74A2C2DC7}"/>
          </ac:graphicFrameMkLst>
        </pc:graphicFrameChg>
      </pc:sldChg>
      <pc:sldChg chg="modSp add mod">
        <pc:chgData name="Meyer Raphael (PAR-ES)" userId="79615dfe-ed48-4e74-a40f-4f7b034c1c27" providerId="ADAL" clId="{20CDF186-CBE6-4933-86DD-8AB20520AB06}" dt="2022-02-21T10:56:31.545" v="266"/>
        <pc:sldMkLst>
          <pc:docMk/>
          <pc:sldMk cId="1838343115" sldId="402"/>
        </pc:sldMkLst>
        <pc:spChg chg="mod">
          <ac:chgData name="Meyer Raphael (PAR-ES)" userId="79615dfe-ed48-4e74-a40f-4f7b034c1c27" providerId="ADAL" clId="{20CDF186-CBE6-4933-86DD-8AB20520AB06}" dt="2022-02-21T10:55:24.859" v="252" actId="20577"/>
          <ac:spMkLst>
            <pc:docMk/>
            <pc:sldMk cId="1838343115" sldId="402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03.691" v="240" actId="20577"/>
          <ac:spMkLst>
            <pc:docMk/>
            <pc:sldMk cId="1838343115" sldId="402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6:14.051" v="263"/>
          <ac:graphicFrameMkLst>
            <pc:docMk/>
            <pc:sldMk cId="1838343115" sldId="402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31.545" v="266"/>
          <ac:graphicFrameMkLst>
            <pc:docMk/>
            <pc:sldMk cId="1838343115" sldId="402"/>
            <ac:graphicFrameMk id="9" creationId="{CB25D658-4CAC-4D7D-8D2D-42B74A2C2DC7}"/>
          </ac:graphicFrameMkLst>
        </pc:graphicFrameChg>
      </pc:sldChg>
      <pc:sldChg chg="add del">
        <pc:chgData name="Meyer Raphael (PAR-ES)" userId="79615dfe-ed48-4e74-a40f-4f7b034c1c27" providerId="ADAL" clId="{20CDF186-CBE6-4933-86DD-8AB20520AB06}" dt="2022-02-21T10:50:58.515" v="228" actId="47"/>
        <pc:sldMkLst>
          <pc:docMk/>
          <pc:sldMk cId="4203787655" sldId="402"/>
        </pc:sldMkLst>
      </pc:sldChg>
      <pc:sldChg chg="add del">
        <pc:chgData name="Meyer Raphael (PAR-ES)" userId="79615dfe-ed48-4e74-a40f-4f7b034c1c27" providerId="ADAL" clId="{20CDF186-CBE6-4933-86DD-8AB20520AB06}" dt="2022-02-21T10:50:59.912" v="229" actId="47"/>
        <pc:sldMkLst>
          <pc:docMk/>
          <pc:sldMk cId="2022964754" sldId="403"/>
        </pc:sldMkLst>
      </pc:sldChg>
      <pc:sldChg chg="modSp add mod">
        <pc:chgData name="Meyer Raphael (PAR-ES)" userId="79615dfe-ed48-4e74-a40f-4f7b034c1c27" providerId="ADAL" clId="{20CDF186-CBE6-4933-86DD-8AB20520AB06}" dt="2022-02-21T10:58:55.846" v="289"/>
        <pc:sldMkLst>
          <pc:docMk/>
          <pc:sldMk cId="3015962495" sldId="403"/>
        </pc:sldMkLst>
        <pc:spChg chg="mod">
          <ac:chgData name="Meyer Raphael (PAR-ES)" userId="79615dfe-ed48-4e74-a40f-4f7b034c1c27" providerId="ADAL" clId="{20CDF186-CBE6-4933-86DD-8AB20520AB06}" dt="2022-02-21T10:57:57.696" v="276" actId="20577"/>
          <ac:spMkLst>
            <pc:docMk/>
            <pc:sldMk cId="3015962495" sldId="403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7:49.478" v="270" actId="20577"/>
          <ac:spMkLst>
            <pc:docMk/>
            <pc:sldMk cId="3015962495" sldId="403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8:40.123" v="285"/>
          <ac:graphicFrameMkLst>
            <pc:docMk/>
            <pc:sldMk cId="3015962495" sldId="403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8:55.846" v="289"/>
          <ac:graphicFrameMkLst>
            <pc:docMk/>
            <pc:sldMk cId="3015962495" sldId="403"/>
            <ac:graphicFrameMk id="9" creationId="{CB25D658-4CAC-4D7D-8D2D-42B74A2C2DC7}"/>
          </ac:graphicFrameMkLst>
        </pc:graphicFrameChg>
      </pc:sldChg>
      <pc:sldMasterChg chg="delSldLayout">
        <pc:chgData name="Meyer Raphael (PAR-ES)" userId="79615dfe-ed48-4e74-a40f-4f7b034c1c27" providerId="ADAL" clId="{20CDF186-CBE6-4933-86DD-8AB20520AB06}" dt="2022-02-21T10:41:51.798" v="2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20CDF186-CBE6-4933-86DD-8AB20520AB06}" dt="2022-02-21T10:41:51.798" v="2" actId="47"/>
          <pc:sldLayoutMkLst>
            <pc:docMk/>
            <pc:sldMasterMk cId="247366169" sldId="2147483712"/>
            <pc:sldLayoutMk cId="3770387148" sldId="2147483748"/>
          </pc:sldLayoutMkLst>
        </pc:sldLayoutChg>
      </pc:sldMaster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484A6586-18A4-4CF5-BB2F-02A5F7770728}"/>
    <pc:docChg chg="custSel addSld delSld modSld sldOrd">
      <pc:chgData name="Meyer Raphael (PAR-ES)" userId="79615dfe-ed48-4e74-a40f-4f7b034c1c27" providerId="ADAL" clId="{484A6586-18A4-4CF5-BB2F-02A5F7770728}" dt="2022-02-21T12:40:24.202" v="20" actId="20577"/>
      <pc:docMkLst>
        <pc:docMk/>
      </pc:docMkLst>
      <pc:sldChg chg="modSp add mod">
        <pc:chgData name="Meyer Raphael (PAR-ES)" userId="79615dfe-ed48-4e74-a40f-4f7b034c1c27" providerId="ADAL" clId="{484A6586-18A4-4CF5-BB2F-02A5F7770728}" dt="2022-02-21T12:39:17.018" v="13" actId="20577"/>
        <pc:sldMkLst>
          <pc:docMk/>
          <pc:sldMk cId="91491486" sldId="403"/>
        </pc:sldMkLst>
        <pc:spChg chg="mod">
          <ac:chgData name="Meyer Raphael (PAR-ES)" userId="79615dfe-ed48-4e74-a40f-4f7b034c1c27" providerId="ADAL" clId="{484A6586-18A4-4CF5-BB2F-02A5F7770728}" dt="2022-02-21T12:38:56.572" v="7"/>
          <ac:spMkLst>
            <pc:docMk/>
            <pc:sldMk cId="91491486" sldId="40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39:17.018" v="13" actId="20577"/>
          <ac:spMkLst>
            <pc:docMk/>
            <pc:sldMk cId="91491486" sldId="403"/>
            <ac:spMk id="7" creationId="{8B4B6626-9A0F-4741-8F83-BF160AB040D0}"/>
          </ac:spMkLst>
        </pc:spChg>
      </pc:sldChg>
      <pc:sldChg chg="del">
        <pc:chgData name="Meyer Raphael (PAR-ES)" userId="79615dfe-ed48-4e74-a40f-4f7b034c1c27" providerId="ADAL" clId="{484A6586-18A4-4CF5-BB2F-02A5F7770728}" dt="2022-02-21T12:34:13.455" v="0" actId="47"/>
        <pc:sldMkLst>
          <pc:docMk/>
          <pc:sldMk cId="3015962495" sldId="403"/>
        </pc:sldMkLst>
      </pc:sldChg>
      <pc:sldChg chg="modSp add mod">
        <pc:chgData name="Meyer Raphael (PAR-ES)" userId="79615dfe-ed48-4e74-a40f-4f7b034c1c27" providerId="ADAL" clId="{484A6586-18A4-4CF5-BB2F-02A5F7770728}" dt="2022-02-21T12:40:24.202" v="20" actId="20577"/>
        <pc:sldMkLst>
          <pc:docMk/>
          <pc:sldMk cId="2102945685" sldId="404"/>
        </pc:sldMkLst>
        <pc:spChg chg="mod">
          <ac:chgData name="Meyer Raphael (PAR-ES)" userId="79615dfe-ed48-4e74-a40f-4f7b034c1c27" providerId="ADAL" clId="{484A6586-18A4-4CF5-BB2F-02A5F7770728}" dt="2022-02-21T12:40:06.681" v="14"/>
          <ac:spMkLst>
            <pc:docMk/>
            <pc:sldMk cId="210294568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40:24.202" v="20" actId="20577"/>
          <ac:spMkLst>
            <pc:docMk/>
            <pc:sldMk cId="2102945685" sldId="404"/>
            <ac:spMk id="7" creationId="{8B4B6626-9A0F-4741-8F83-BF160AB040D0}"/>
          </ac:spMkLst>
        </pc:spChg>
      </pc:sldChg>
      <pc:sldChg chg="modSp add mod ord">
        <pc:chgData name="Meyer Raphael (PAR-ES)" userId="79615dfe-ed48-4e74-a40f-4f7b034c1c27" providerId="ADAL" clId="{484A6586-18A4-4CF5-BB2F-02A5F7770728}" dt="2022-02-21T12:35:28.062" v="6"/>
        <pc:sldMkLst>
          <pc:docMk/>
          <pc:sldMk cId="246157559" sldId="405"/>
        </pc:sldMkLst>
        <pc:spChg chg="mod">
          <ac:chgData name="Meyer Raphael (PAR-ES)" userId="79615dfe-ed48-4e74-a40f-4f7b034c1c27" providerId="ADAL" clId="{484A6586-18A4-4CF5-BB2F-02A5F7770728}" dt="2022-02-21T12:34:55.740" v="4"/>
          <ac:spMkLst>
            <pc:docMk/>
            <pc:sldMk cId="246157559" sldId="405"/>
            <ac:spMk id="2" creationId="{00000000-0000-0000-0000-000000000000}"/>
          </ac:spMkLst>
        </pc:spChg>
      </pc:sldChg>
      <pc:sldMasterChg chg="delSldLayout">
        <pc:chgData name="Meyer Raphael (PAR-ES)" userId="79615dfe-ed48-4e74-a40f-4f7b034c1c27" providerId="ADAL" clId="{484A6586-18A4-4CF5-BB2F-02A5F7770728}" dt="2022-02-21T12:34:13.455" v="0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484A6586-18A4-4CF5-BB2F-02A5F7770728}" dt="2022-02-21T12:34:13.455" v="0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9F9B9FD7-0640-47D8-8A6F-A51C9AF6C79B}"/>
    <pc:docChg chg="undo custSel modSld">
      <pc:chgData name="Meyer Raphael (PAR-ES)" userId="79615dfe-ed48-4e74-a40f-4f7b034c1c27" providerId="ADAL" clId="{9F9B9FD7-0640-47D8-8A6F-A51C9AF6C79B}" dt="2022-02-21T10:33:15.684" v="375" actId="478"/>
      <pc:docMkLst>
        <pc:docMk/>
      </pc:docMkLst>
      <pc:sldChg chg="modSp mod">
        <pc:chgData name="Meyer Raphael (PAR-ES)" userId="79615dfe-ed48-4e74-a40f-4f7b034c1c27" providerId="ADAL" clId="{9F9B9FD7-0640-47D8-8A6F-A51C9AF6C79B}" dt="2022-02-21T10:07:33.564" v="171" actId="1037"/>
        <pc:sldMkLst>
          <pc:docMk/>
          <pc:sldMk cId="1063731919" sldId="260"/>
        </pc:sldMkLst>
        <pc:graphicFrameChg chg="mod">
          <ac:chgData name="Meyer Raphael (PAR-ES)" userId="79615dfe-ed48-4e74-a40f-4f7b034c1c27" providerId="ADAL" clId="{9F9B9FD7-0640-47D8-8A6F-A51C9AF6C79B}" dt="2022-02-21T10:06:49.430" v="84" actId="1037"/>
          <ac:graphicFrameMkLst>
            <pc:docMk/>
            <pc:sldMk cId="1063731919" sldId="26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07:33.564" v="171" actId="1037"/>
          <ac:graphicFrameMkLst>
            <pc:docMk/>
            <pc:sldMk cId="1063731919" sldId="260"/>
            <ac:graphicFrameMk id="9" creationId="{CB25D658-4CAC-4D7D-8D2D-42B74A2C2DC7}"/>
          </ac:graphicFrameMkLst>
        </pc:graphicFrameChg>
      </pc:sldChg>
      <pc:sldChg chg="addSp delSp modSp mod">
        <pc:chgData name="Meyer Raphael (PAR-ES)" userId="79615dfe-ed48-4e74-a40f-4f7b034c1c27" providerId="ADAL" clId="{9F9B9FD7-0640-47D8-8A6F-A51C9AF6C79B}" dt="2022-02-21T10:33:15.684" v="375" actId="478"/>
        <pc:sldMkLst>
          <pc:docMk/>
          <pc:sldMk cId="57003221" sldId="400"/>
        </pc:sldMkLst>
        <pc:spChg chg="del">
          <ac:chgData name="Meyer Raphael (PAR-ES)" userId="79615dfe-ed48-4e74-a40f-4f7b034c1c27" providerId="ADAL" clId="{9F9B9FD7-0640-47D8-8A6F-A51C9AF6C79B}" dt="2022-02-21T10:03:43.466" v="8" actId="478"/>
          <ac:spMkLst>
            <pc:docMk/>
            <pc:sldMk cId="57003221" sldId="400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9F9B9FD7-0640-47D8-8A6F-A51C9AF6C79B}" dt="2022-02-21T10:01:57.140" v="7" actId="478"/>
          <ac:spMkLst>
            <pc:docMk/>
            <pc:sldMk cId="57003221" sldId="400"/>
            <ac:spMk id="3" creationId="{00000000-0000-0000-0000-000000000000}"/>
          </ac:spMkLst>
        </pc:spChg>
        <pc:spChg chg="add del mod">
          <ac:chgData name="Meyer Raphael (PAR-ES)" userId="79615dfe-ed48-4e74-a40f-4f7b034c1c27" providerId="ADAL" clId="{9F9B9FD7-0640-47D8-8A6F-A51C9AF6C79B}" dt="2022-02-21T10:03:48.872" v="9" actId="478"/>
          <ac:spMkLst>
            <pc:docMk/>
            <pc:sldMk cId="57003221" sldId="400"/>
            <ac:spMk id="5" creationId="{018E3DA8-F096-483C-B893-9ADF9DD7914A}"/>
          </ac:spMkLst>
        </pc:spChg>
        <pc:spChg chg="add mod">
          <ac:chgData name="Meyer Raphael (PAR-ES)" userId="79615dfe-ed48-4e74-a40f-4f7b034c1c27" providerId="ADAL" clId="{9F9B9FD7-0640-47D8-8A6F-A51C9AF6C79B}" dt="2022-02-21T10:03:56.299" v="10"/>
          <ac:spMkLst>
            <pc:docMk/>
            <pc:sldMk cId="57003221" sldId="400"/>
            <ac:spMk id="10" creationId="{A424E1BC-05C2-425D-871B-AFDD25022AB3}"/>
          </ac:spMkLst>
        </pc:spChg>
        <pc:spChg chg="add del mod">
          <ac:chgData name="Meyer Raphael (PAR-ES)" userId="79615dfe-ed48-4e74-a40f-4f7b034c1c27" providerId="ADAL" clId="{9F9B9FD7-0640-47D8-8A6F-A51C9AF6C79B}" dt="2022-02-21T10:33:15.684" v="375" actId="478"/>
          <ac:spMkLst>
            <pc:docMk/>
            <pc:sldMk cId="57003221" sldId="400"/>
            <ac:spMk id="12" creationId="{897EB0E3-6369-4C40-949F-D3D8E1A672A1}"/>
          </ac:spMkLst>
        </pc:spChg>
        <pc:graphicFrameChg chg="mod">
          <ac:chgData name="Meyer Raphael (PAR-ES)" userId="79615dfe-ed48-4e74-a40f-4f7b034c1c27" providerId="ADAL" clId="{9F9B9FD7-0640-47D8-8A6F-A51C9AF6C79B}" dt="2022-02-21T10:31:34.881" v="371"/>
          <ac:graphicFrameMkLst>
            <pc:docMk/>
            <pc:sldMk cId="57003221" sldId="40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32:14.166" v="373"/>
          <ac:graphicFrameMkLst>
            <pc:docMk/>
            <pc:sldMk cId="57003221" sldId="400"/>
            <ac:graphicFrameMk id="9" creationId="{CB25D658-4CAC-4D7D-8D2D-42B74A2C2DC7}"/>
          </ac:graphicFrameMkLst>
        </pc:graphicFrameChg>
        <pc:cxnChg chg="add del mod">
          <ac:chgData name="Meyer Raphael (PAR-ES)" userId="79615dfe-ed48-4e74-a40f-4f7b034c1c27" providerId="ADAL" clId="{9F9B9FD7-0640-47D8-8A6F-A51C9AF6C79B}" dt="2022-02-21T10:19:00.931" v="329" actId="478"/>
          <ac:cxnSpMkLst>
            <pc:docMk/>
            <pc:sldMk cId="57003221" sldId="400"/>
            <ac:cxnSpMk id="7" creationId="{E8574A02-7413-4262-9E26-4C4336B50560}"/>
          </ac:cxnSpMkLst>
        </pc:cxnChg>
        <pc:cxnChg chg="add del mod">
          <ac:chgData name="Meyer Raphael (PAR-ES)" userId="79615dfe-ed48-4e74-a40f-4f7b034c1c27" providerId="ADAL" clId="{9F9B9FD7-0640-47D8-8A6F-A51C9AF6C79B}" dt="2022-02-21T10:19:04.622" v="330" actId="478"/>
          <ac:cxnSpMkLst>
            <pc:docMk/>
            <pc:sldMk cId="57003221" sldId="400"/>
            <ac:cxnSpMk id="11" creationId="{3A487F58-E856-4C17-B264-8471BA9AC6DD}"/>
          </ac:cxnSpMkLst>
        </pc:cxnChg>
      </pc:sldChg>
    </pc:docChg>
  </pc:docChgLst>
  <pc:docChgLst>
    <pc:chgData name="Meyer Raphael (PAR-ES)" userId="79615dfe-ed48-4e74-a40f-4f7b034c1c27" providerId="ADAL" clId="{EEEC9DCC-828D-4267-AD50-3C9E36A34458}"/>
    <pc:docChg chg="delSld">
      <pc:chgData name="Meyer Raphael (PAR-ES)" userId="79615dfe-ed48-4e74-a40f-4f7b034c1c27" providerId="ADAL" clId="{EEEC9DCC-828D-4267-AD50-3C9E36A34458}" dt="2022-02-21T12:45:08.417" v="0" actId="47"/>
      <pc:docMkLst>
        <pc:docMk/>
      </pc:docMkLst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3613367002" sldId="402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91491486" sldId="403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246157559" sldId="405"/>
        </pc:sldMkLst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1214E44-7708-4760-9ACB-C0426B6F9754}"/>
    <pc:docChg chg="modSld">
      <pc:chgData name="Meyer Raphael (PAR-ES)" userId="79615dfe-ed48-4e74-a40f-4f7b034c1c27" providerId="ADAL" clId="{31214E44-7708-4760-9ACB-C0426B6F9754}" dt="2023-02-22T13:51:22.051" v="9" actId="20577"/>
      <pc:docMkLst>
        <pc:docMk/>
      </pc:docMkLst>
      <pc:sldChg chg="modSp mod">
        <pc:chgData name="Meyer Raphael (PAR-ES)" userId="79615dfe-ed48-4e74-a40f-4f7b034c1c27" providerId="ADAL" clId="{31214E44-7708-4760-9ACB-C0426B6F9754}" dt="2023-02-22T13:51:22.051" v="9" actId="20577"/>
        <pc:sldMkLst>
          <pc:docMk/>
          <pc:sldMk cId="2624746743" sldId="403"/>
        </pc:sldMkLst>
        <pc:spChg chg="mod">
          <ac:chgData name="Meyer Raphael (PAR-ES)" userId="79615dfe-ed48-4e74-a40f-4f7b034c1c27" providerId="ADAL" clId="{31214E44-7708-4760-9ACB-C0426B6F9754}" dt="2023-02-22T13:51:22.051" v="9" actId="20577"/>
          <ac:spMkLst>
            <pc:docMk/>
            <pc:sldMk cId="2624746743" sldId="403"/>
            <ac:spMk id="2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Weigel Stefan (PAR-EPS)" userId="fd3b2067-2981-4ad8-bf3a-d2e1004e4fa8" providerId="ADAL" clId="{B1E29083-36CF-4F27-912A-E777E7C6E0D1}"/>
    <pc:docChg chg="modSld">
      <pc:chgData name="Weigel Stefan (PAR-EPS)" userId="fd3b2067-2981-4ad8-bf3a-d2e1004e4fa8" providerId="ADAL" clId="{B1E29083-36CF-4F27-912A-E777E7C6E0D1}" dt="2024-02-28T07:46:54.846" v="73" actId="27918"/>
      <pc:docMkLst>
        <pc:docMk/>
      </pc:docMkLst>
      <pc:sldChg chg="addSp modSp mod">
        <pc:chgData name="Weigel Stefan (PAR-EPS)" userId="fd3b2067-2981-4ad8-bf3a-d2e1004e4fa8" providerId="ADAL" clId="{B1E29083-36CF-4F27-912A-E777E7C6E0D1}" dt="2024-02-28T07:46:54.846" v="73" actId="27918"/>
        <pc:sldMkLst>
          <pc:docMk/>
          <pc:sldMk cId="2624746743" sldId="403"/>
        </pc:sldMkLst>
        <pc:spChg chg="add mod">
          <ac:chgData name="Weigel Stefan (PAR-EPS)" userId="fd3b2067-2981-4ad8-bf3a-d2e1004e4fa8" providerId="ADAL" clId="{B1E29083-36CF-4F27-912A-E777E7C6E0D1}" dt="2024-02-16T13:27:11.786" v="64"/>
          <ac:spMkLst>
            <pc:docMk/>
            <pc:sldMk cId="2624746743" sldId="403"/>
            <ac:spMk id="3" creationId="{448B6729-9DB3-D09A-8E00-1A816550D6A1}"/>
          </ac:spMkLst>
        </pc:spChg>
        <pc:graphicFrameChg chg="mod">
          <ac:chgData name="Weigel Stefan (PAR-EPS)" userId="fd3b2067-2981-4ad8-bf3a-d2e1004e4fa8" providerId="ADAL" clId="{B1E29083-36CF-4F27-912A-E777E7C6E0D1}" dt="2024-01-24T11:21:38.979" v="2"/>
          <ac:graphicFrameMkLst>
            <pc:docMk/>
            <pc:sldMk cId="2624746743" sldId="403"/>
            <ac:graphicFrameMk id="6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7E141BE9-9136-4D1B-8CD0-038A1A8600C9}"/>
    <pc:docChg chg="addSld delSld modSld">
      <pc:chgData name="Meyer Raphael (PAR-ES)" userId="79615dfe-ed48-4e74-a40f-4f7b034c1c27" providerId="ADAL" clId="{7E141BE9-9136-4D1B-8CD0-038A1A8600C9}" dt="2022-02-21T13:13:55.626" v="11" actId="2890"/>
      <pc:docMkLst>
        <pc:docMk/>
      </pc:docMkLst>
      <pc:sldChg chg="modSp del mod">
        <pc:chgData name="Meyer Raphael (PAR-ES)" userId="79615dfe-ed48-4e74-a40f-4f7b034c1c27" providerId="ADAL" clId="{7E141BE9-9136-4D1B-8CD0-038A1A8600C9}" dt="2022-02-21T13:13:12.852" v="2" actId="47"/>
        <pc:sldMkLst>
          <pc:docMk/>
          <pc:sldMk cId="3808035539" sldId="270"/>
        </pc:sldMkLst>
        <pc:graphicFrameChg chg="mod">
          <ac:chgData name="Meyer Raphael (PAR-ES)" userId="79615dfe-ed48-4e74-a40f-4f7b034c1c27" providerId="ADAL" clId="{7E141BE9-9136-4D1B-8CD0-038A1A8600C9}" dt="2022-02-21T12:49:02.619" v="1" actId="1076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7E141BE9-9136-4D1B-8CD0-038A1A8600C9}" dt="2022-02-21T13:13:43.702" v="7" actId="20577"/>
        <pc:sldMkLst>
          <pc:docMk/>
          <pc:sldMk cId="2624746743" sldId="403"/>
        </pc:sldMkLst>
        <pc:spChg chg="mod">
          <ac:chgData name="Meyer Raphael (PAR-ES)" userId="79615dfe-ed48-4e74-a40f-4f7b034c1c27" providerId="ADAL" clId="{7E141BE9-9136-4D1B-8CD0-038A1A8600C9}" dt="2022-02-21T13:13:43.702" v="7" actId="20577"/>
          <ac:spMkLst>
            <pc:docMk/>
            <pc:sldMk cId="2624746743" sldId="403"/>
            <ac:spMk id="2" creationId="{00000000-0000-0000-0000-000000000000}"/>
          </ac:spMkLst>
        </pc:spChg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1954296201" sldId="404"/>
        </pc:sldMkLst>
      </pc:sldChg>
      <pc:sldChg chg="del">
        <pc:chgData name="Meyer Raphael (PAR-ES)" userId="79615dfe-ed48-4e74-a40f-4f7b034c1c27" providerId="ADAL" clId="{7E141BE9-9136-4D1B-8CD0-038A1A8600C9}" dt="2022-02-21T12:48:48.760" v="0" actId="47"/>
        <pc:sldMkLst>
          <pc:docMk/>
          <pc:sldMk cId="2102945685" sldId="404"/>
        </pc:sldMkLst>
      </pc:sldChg>
      <pc:sldChg chg="add">
        <pc:chgData name="Meyer Raphael (PAR-ES)" userId="79615dfe-ed48-4e74-a40f-4f7b034c1c27" providerId="ADAL" clId="{7E141BE9-9136-4D1B-8CD0-038A1A8600C9}" dt="2022-02-21T13:13:53.686" v="9" actId="2890"/>
        <pc:sldMkLst>
          <pc:docMk/>
          <pc:sldMk cId="4185400525" sldId="404"/>
        </pc:sldMkLst>
      </pc:sldChg>
      <pc:sldChg chg="add">
        <pc:chgData name="Meyer Raphael (PAR-ES)" userId="79615dfe-ed48-4e74-a40f-4f7b034c1c27" providerId="ADAL" clId="{7E141BE9-9136-4D1B-8CD0-038A1A8600C9}" dt="2022-02-21T13:13:54.869" v="10" actId="2890"/>
        <pc:sldMkLst>
          <pc:docMk/>
          <pc:sldMk cId="2617506047" sldId="405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4005933681" sldId="405"/>
        </pc:sldMkLst>
      </pc:sldChg>
      <pc:sldChg chg="add">
        <pc:chgData name="Meyer Raphael (PAR-ES)" userId="79615dfe-ed48-4e74-a40f-4f7b034c1c27" providerId="ADAL" clId="{7E141BE9-9136-4D1B-8CD0-038A1A8600C9}" dt="2022-02-21T13:13:55.626" v="11" actId="2890"/>
        <pc:sldMkLst>
          <pc:docMk/>
          <pc:sldMk cId="943556213" sldId="406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3868929230" sldId="406"/>
        </pc:sldMkLst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Weigel Stefan (PAR-EPS)" userId="fd3b2067-2981-4ad8-bf3a-d2e1004e4fa8" providerId="ADAL" clId="{A7CFA518-1AA7-4027-A9AC-3956D15CEF62}"/>
    <pc:docChg chg="custSel modSld">
      <pc:chgData name="Weigel Stefan (PAR-EPS)" userId="fd3b2067-2981-4ad8-bf3a-d2e1004e4fa8" providerId="ADAL" clId="{A7CFA518-1AA7-4027-A9AC-3956D15CEF62}" dt="2024-01-23T18:27:30.900" v="171" actId="207"/>
      <pc:docMkLst>
        <pc:docMk/>
      </pc:docMkLst>
      <pc:sldChg chg="delSp modSp mod">
        <pc:chgData name="Weigel Stefan (PAR-EPS)" userId="fd3b2067-2981-4ad8-bf3a-d2e1004e4fa8" providerId="ADAL" clId="{A7CFA518-1AA7-4027-A9AC-3956D15CEF62}" dt="2024-01-23T18:27:30.900" v="171" actId="207"/>
        <pc:sldMkLst>
          <pc:docMk/>
          <pc:sldMk cId="2624746743" sldId="403"/>
        </pc:sldMkLst>
        <pc:spChg chg="mod">
          <ac:chgData name="Weigel Stefan (PAR-EPS)" userId="fd3b2067-2981-4ad8-bf3a-d2e1004e4fa8" providerId="ADAL" clId="{A7CFA518-1AA7-4027-A9AC-3956D15CEF62}" dt="2024-01-23T18:04:43.635" v="36" actId="20577"/>
          <ac:spMkLst>
            <pc:docMk/>
            <pc:sldMk cId="2624746743" sldId="403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A7CFA518-1AA7-4027-A9AC-3956D15CEF62}" dt="2024-01-23T18:21:01.524" v="133" actId="255"/>
          <ac:spMkLst>
            <pc:docMk/>
            <pc:sldMk cId="2624746743" sldId="403"/>
            <ac:spMk id="4" creationId="{00000000-0000-0000-0000-000000000000}"/>
          </ac:spMkLst>
        </pc:spChg>
        <pc:spChg chg="mod">
          <ac:chgData name="Weigel Stefan (PAR-EPS)" userId="fd3b2067-2981-4ad8-bf3a-d2e1004e4fa8" providerId="ADAL" clId="{A7CFA518-1AA7-4027-A9AC-3956D15CEF62}" dt="2024-01-23T18:21:06.437" v="135" actId="6549"/>
          <ac:spMkLst>
            <pc:docMk/>
            <pc:sldMk cId="2624746743" sldId="403"/>
            <ac:spMk id="10" creationId="{00000000-0000-0000-0000-000000000000}"/>
          </ac:spMkLst>
        </pc:spChg>
        <pc:spChg chg="del">
          <ac:chgData name="Weigel Stefan (PAR-EPS)" userId="fd3b2067-2981-4ad8-bf3a-d2e1004e4fa8" providerId="ADAL" clId="{A7CFA518-1AA7-4027-A9AC-3956D15CEF62}" dt="2024-01-23T18:05:34.678" v="70" actId="478"/>
          <ac:spMkLst>
            <pc:docMk/>
            <pc:sldMk cId="2624746743" sldId="403"/>
            <ac:spMk id="11" creationId="{651B01CC-189F-4F80-9403-B5172C1D5545}"/>
          </ac:spMkLst>
        </pc:spChg>
        <pc:spChg chg="mod">
          <ac:chgData name="Weigel Stefan (PAR-EPS)" userId="fd3b2067-2981-4ad8-bf3a-d2e1004e4fa8" providerId="ADAL" clId="{A7CFA518-1AA7-4027-A9AC-3956D15CEF62}" dt="2024-01-23T18:21:34.435" v="140" actId="1076"/>
          <ac:spMkLst>
            <pc:docMk/>
            <pc:sldMk cId="2624746743" sldId="403"/>
            <ac:spMk id="12" creationId="{CC84096C-90C8-4FA1-B23B-21F5936F9AB5}"/>
          </ac:spMkLst>
        </pc:spChg>
        <pc:graphicFrameChg chg="mod">
          <ac:chgData name="Weigel Stefan (PAR-EPS)" userId="fd3b2067-2981-4ad8-bf3a-d2e1004e4fa8" providerId="ADAL" clId="{A7CFA518-1AA7-4027-A9AC-3956D15CEF62}" dt="2024-01-23T18:24:37.801" v="147" actId="207"/>
          <ac:graphicFrameMkLst>
            <pc:docMk/>
            <pc:sldMk cId="2624746743" sldId="403"/>
            <ac:graphicFrameMk id="6" creationId="{00000000-0000-0000-0000-000000000000}"/>
          </ac:graphicFrameMkLst>
        </pc:graphicFrameChg>
        <pc:graphicFrameChg chg="mod">
          <ac:chgData name="Weigel Stefan (PAR-EPS)" userId="fd3b2067-2981-4ad8-bf3a-d2e1004e4fa8" providerId="ADAL" clId="{A7CFA518-1AA7-4027-A9AC-3956D15CEF62}" dt="2024-01-23T18:27:30.900" v="171" actId="207"/>
          <ac:graphicFrameMkLst>
            <pc:docMk/>
            <pc:sldMk cId="2624746743" sldId="403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DC91381E-864F-40AA-BEAC-05CB62171E30}"/>
    <pc:docChg chg="modSld">
      <pc:chgData name="Meyer Raphael (PAR-ES)" userId="79615dfe-ed48-4e74-a40f-4f7b034c1c27" providerId="ADAL" clId="{DC91381E-864F-40AA-BEAC-05CB62171E30}" dt="2022-02-21T13:25:42.447" v="74"/>
      <pc:docMkLst>
        <pc:docMk/>
      </pc:docMkLst>
      <pc:sldChg chg="modSp mod">
        <pc:chgData name="Meyer Raphael (PAR-ES)" userId="79615dfe-ed48-4e74-a40f-4f7b034c1c27" providerId="ADAL" clId="{DC91381E-864F-40AA-BEAC-05CB62171E30}" dt="2022-02-21T13:19:21.727" v="20"/>
        <pc:sldMkLst>
          <pc:docMk/>
          <pc:sldMk cId="4185400525" sldId="404"/>
        </pc:sldMkLst>
        <pc:spChg chg="mod">
          <ac:chgData name="Meyer Raphael (PAR-ES)" userId="79615dfe-ed48-4e74-a40f-4f7b034c1c27" providerId="ADAL" clId="{DC91381E-864F-40AA-BEAC-05CB62171E30}" dt="2022-02-21T13:17:14.648" v="2" actId="20577"/>
          <ac:spMkLst>
            <pc:docMk/>
            <pc:sldMk cId="418540052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25.384" v="3"/>
          <ac:spMkLst>
            <pc:docMk/>
            <pc:sldMk cId="4185400525" sldId="404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34.759" v="4"/>
          <ac:spMkLst>
            <pc:docMk/>
            <pc:sldMk cId="4185400525" sldId="404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9:21.727" v="20"/>
          <ac:spMkLst>
            <pc:docMk/>
            <pc:sldMk cId="4185400525" sldId="404"/>
            <ac:spMk id="11" creationId="{651B01CC-189F-4F80-9403-B5172C1D5545}"/>
          </ac:spMkLst>
        </pc:spChg>
        <pc:graphicFrameChg chg="mod">
          <ac:chgData name="Meyer Raphael (PAR-ES)" userId="79615dfe-ed48-4e74-a40f-4f7b034c1c27" providerId="ADAL" clId="{DC91381E-864F-40AA-BEAC-05CB62171E30}" dt="2022-02-21T13:18:50.349" v="19"/>
          <ac:graphicFrameMkLst>
            <pc:docMk/>
            <pc:sldMk cId="4185400525" sldId="404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18:28.792" v="14"/>
          <ac:graphicFrameMkLst>
            <pc:docMk/>
            <pc:sldMk cId="4185400525" sldId="404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3:07.829" v="51"/>
        <pc:sldMkLst>
          <pc:docMk/>
          <pc:sldMk cId="2617506047" sldId="405"/>
        </pc:sldMkLst>
        <pc:spChg chg="mod">
          <ac:chgData name="Meyer Raphael (PAR-ES)" userId="79615dfe-ed48-4e74-a40f-4f7b034c1c27" providerId="ADAL" clId="{DC91381E-864F-40AA-BEAC-05CB62171E30}" dt="2022-02-21T13:20:20.500" v="23" actId="20577"/>
          <ac:spMkLst>
            <pc:docMk/>
            <pc:sldMk cId="2617506047" sldId="40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29.812" v="24"/>
          <ac:spMkLst>
            <pc:docMk/>
            <pc:sldMk cId="2617506047" sldId="405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39.685" v="25"/>
          <ac:spMkLst>
            <pc:docMk/>
            <pc:sldMk cId="2617506047" sldId="405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3:07.829" v="51"/>
          <ac:spMkLst>
            <pc:docMk/>
            <pc:sldMk cId="2617506047" sldId="405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0:48.737" v="31" actId="20577"/>
          <ac:spMkLst>
            <pc:docMk/>
            <pc:sldMk cId="2617506047" sldId="405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2:34.826" v="47"/>
          <ac:graphicFrameMkLst>
            <pc:docMk/>
            <pc:sldMk cId="2617506047" sldId="405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2:44.839" v="50"/>
          <ac:graphicFrameMkLst>
            <pc:docMk/>
            <pc:sldMk cId="2617506047" sldId="405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5:42.447" v="74"/>
        <pc:sldMkLst>
          <pc:docMk/>
          <pc:sldMk cId="943556213" sldId="406"/>
        </pc:sldMkLst>
        <pc:spChg chg="mod">
          <ac:chgData name="Meyer Raphael (PAR-ES)" userId="79615dfe-ed48-4e74-a40f-4f7b034c1c27" providerId="ADAL" clId="{DC91381E-864F-40AA-BEAC-05CB62171E30}" dt="2022-02-21T13:24:14.470" v="54" actId="20577"/>
          <ac:spMkLst>
            <pc:docMk/>
            <pc:sldMk cId="943556213" sldId="40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24.391" v="55"/>
          <ac:spMkLst>
            <pc:docMk/>
            <pc:sldMk cId="943556213" sldId="406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32.772" v="56"/>
          <ac:spMkLst>
            <pc:docMk/>
            <pc:sldMk cId="943556213" sldId="406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5:33.433" v="72"/>
          <ac:spMkLst>
            <pc:docMk/>
            <pc:sldMk cId="943556213" sldId="406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5:07.644" v="68" actId="20577"/>
          <ac:spMkLst>
            <pc:docMk/>
            <pc:sldMk cId="943556213" sldId="406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5:42.447" v="74"/>
          <ac:graphicFrameMkLst>
            <pc:docMk/>
            <pc:sldMk cId="943556213" sldId="406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5:00.885" v="62"/>
          <ac:graphicFrameMkLst>
            <pc:docMk/>
            <pc:sldMk cId="943556213" sldId="406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353D637F-363A-420B-9CF3-D54526E0A256}"/>
    <pc:docChg chg="delSld">
      <pc:chgData name="Meyer Raphael (PAR-ES)" userId="79615dfe-ed48-4e74-a40f-4f7b034c1c27" providerId="ADAL" clId="{353D637F-363A-420B-9CF3-D54526E0A256}" dt="2022-02-21T11:04:02.632" v="0" actId="47"/>
      <pc:docMkLst>
        <pc:docMk/>
      </pc:docMkLst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57003221" sldId="400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2346713788" sldId="401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1838343115" sldId="402"/>
        </pc:sldMkLst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92126384163587"/>
          <c:y val="9.1785047991304089E-2"/>
          <c:w val="0.78539345807650462"/>
          <c:h val="0.61373971229810032"/>
        </c:manualLayout>
      </c:layout>
      <c:doughnutChart>
        <c:varyColors val="1"/>
        <c:ser>
          <c:idx val="0"/>
          <c:order val="0"/>
          <c:tx>
            <c:strRef>
              <c:f>data!$G$2</c:f>
              <c:strCache>
                <c:ptCount val="1"/>
                <c:pt idx="0">
                  <c:v>2023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3952-46D1-9677-A139C7E6AA68}"/>
              </c:ext>
            </c:extLst>
          </c:dPt>
          <c:dPt>
            <c:idx val="1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3952-46D1-9677-A139C7E6AA68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</c:spPr>
            <c:extLst>
              <c:ext xmlns:c16="http://schemas.microsoft.com/office/drawing/2014/chart" uri="{C3380CC4-5D6E-409C-BE32-E72D297353CC}">
                <c16:uniqueId val="{00000005-3952-46D1-9677-A139C7E6AA68}"/>
              </c:ext>
            </c:extLst>
          </c:dPt>
          <c:dPt>
            <c:idx val="3"/>
            <c:bubble3D val="0"/>
            <c:spPr>
              <a:solidFill>
                <a:srgbClr val="D9D9D9"/>
              </a:solidFill>
            </c:spPr>
            <c:extLst>
              <c:ext xmlns:c16="http://schemas.microsoft.com/office/drawing/2014/chart" uri="{C3380CC4-5D6E-409C-BE32-E72D297353CC}">
                <c16:uniqueId val="{00000007-3952-46D1-9677-A139C7E6AA68}"/>
              </c:ext>
            </c:extLst>
          </c:dPt>
          <c:dPt>
            <c:idx val="4"/>
            <c:bubble3D val="0"/>
            <c:spPr>
              <a:solidFill>
                <a:srgbClr val="F2F2F2"/>
              </a:solidFill>
            </c:spPr>
            <c:extLst>
              <c:ext xmlns:c16="http://schemas.microsoft.com/office/drawing/2014/chart" uri="{C3380CC4-5D6E-409C-BE32-E72D297353CC}">
                <c16:uniqueId val="{00000009-3952-46D1-9677-A139C7E6AA68}"/>
              </c:ext>
            </c:extLst>
          </c:dPt>
          <c:dPt>
            <c:idx val="10"/>
            <c:bubble3D val="0"/>
            <c:extLst>
              <c:ext xmlns:c16="http://schemas.microsoft.com/office/drawing/2014/chart" uri="{C3380CC4-5D6E-409C-BE32-E72D297353CC}">
                <c16:uniqueId val="{0000000A-3952-46D1-9677-A139C7E6AA68}"/>
              </c:ext>
            </c:extLst>
          </c:dPt>
          <c:cat>
            <c:strRef>
              <c:f>data!$F$3:$F$5</c:f>
              <c:strCache>
                <c:ptCount val="3"/>
                <c:pt idx="0">
                  <c:v>Unbegleiteter kombinierter Verkehr</c:v>
                </c:pt>
                <c:pt idx="1">
                  <c:v>Rollende Landstrasse</c:v>
                </c:pt>
                <c:pt idx="2">
                  <c:v>Wagenladungs·verkehr</c:v>
                </c:pt>
              </c:strCache>
            </c:strRef>
          </c:cat>
          <c:val>
            <c:numRef>
              <c:f>data!$G$3:$G$5</c:f>
              <c:numCache>
                <c:formatCode>#,##0.0</c:formatCode>
                <c:ptCount val="3"/>
                <c:pt idx="0">
                  <c:v>17.815999999999999</c:v>
                </c:pt>
                <c:pt idx="1">
                  <c:v>2.5990000000000002</c:v>
                </c:pt>
                <c:pt idx="2">
                  <c:v>24.225000000000001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952-46D1-9677-A139C7E6AA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3.3536386806010843E-2"/>
          <c:y val="3.6938713342205089E-2"/>
          <c:w val="0.61248872300955337"/>
          <c:h val="0.62912756188397911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553D-45BB-97FB-0A84E0E6166D}"/>
              </c:ext>
            </c:extLst>
          </c:dPt>
          <c:dPt>
            <c:idx val="1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553D-45BB-97FB-0A84E0E6166D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</c:spPr>
            <c:extLst>
              <c:ext xmlns:c16="http://schemas.microsoft.com/office/drawing/2014/chart" uri="{C3380CC4-5D6E-409C-BE32-E72D297353CC}">
                <c16:uniqueId val="{00000005-553D-45BB-97FB-0A84E0E6166D}"/>
              </c:ext>
            </c:extLst>
          </c:dPt>
          <c:dPt>
            <c:idx val="3"/>
            <c:bubble3D val="0"/>
            <c:spPr>
              <a:solidFill>
                <a:srgbClr val="E5E5E5"/>
              </a:solidFill>
            </c:spPr>
            <c:extLst>
              <c:ext xmlns:c16="http://schemas.microsoft.com/office/drawing/2014/chart" uri="{C3380CC4-5D6E-409C-BE32-E72D297353CC}">
                <c16:uniqueId val="{00000007-553D-45BB-97FB-0A84E0E6166D}"/>
              </c:ext>
            </c:extLst>
          </c:dPt>
          <c:dPt>
            <c:idx val="4"/>
            <c:bubble3D val="0"/>
            <c:spPr>
              <a:solidFill>
                <a:srgbClr val="F6F6F6"/>
              </a:solidFill>
            </c:spPr>
            <c:extLst>
              <c:ext xmlns:c16="http://schemas.microsoft.com/office/drawing/2014/chart" uri="{C3380CC4-5D6E-409C-BE32-E72D297353CC}">
                <c16:uniqueId val="{00000009-553D-45BB-97FB-0A84E0E6166D}"/>
              </c:ext>
            </c:extLst>
          </c:dPt>
          <c:dPt>
            <c:idx val="10"/>
            <c:bubble3D val="0"/>
            <c:extLst>
              <c:ext xmlns:c16="http://schemas.microsoft.com/office/drawing/2014/chart" uri="{C3380CC4-5D6E-409C-BE32-E72D297353CC}">
                <c16:uniqueId val="{0000000A-553D-45BB-97FB-0A84E0E6166D}"/>
              </c:ext>
            </c:extLst>
          </c:dPt>
          <c:cat>
            <c:strRef>
              <c:f>data!$F$3:$F$5</c:f>
              <c:strCache>
                <c:ptCount val="3"/>
                <c:pt idx="0">
                  <c:v>Unbegleiteter kombinierter Verkehr</c:v>
                </c:pt>
                <c:pt idx="1">
                  <c:v>Rollende Landstrasse</c:v>
                </c:pt>
                <c:pt idx="2">
                  <c:v>Wagenladungsverkehr</c:v>
                </c:pt>
              </c:strCache>
            </c:strRef>
          </c:cat>
          <c:val>
            <c:numRef>
              <c:f>data!$G$3:$G$5</c:f>
              <c:numCache>
                <c:formatCode>#,##0</c:formatCode>
                <c:ptCount val="3"/>
                <c:pt idx="0">
                  <c:v>11180.437151230301</c:v>
                </c:pt>
                <c:pt idx="1">
                  <c:v>380.68342250439702</c:v>
                </c:pt>
                <c:pt idx="2">
                  <c:v>4743.4182078771601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553D-45BB-97FB-0A84E0E616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</c:plotArea>
    <c:legend>
      <c:legendPos val="b"/>
      <c:layout>
        <c:manualLayout>
          <c:xMode val="edge"/>
          <c:yMode val="edge"/>
          <c:x val="8.0214018825848915E-2"/>
          <c:y val="0.72713556662919787"/>
          <c:w val="0.563584481199919"/>
          <c:h val="0.16697345512314746"/>
        </c:manualLayout>
      </c:layout>
      <c:overlay val="0"/>
      <c:txPr>
        <a:bodyPr/>
        <a:lstStyle/>
        <a:p>
          <a:pPr>
            <a:defRPr sz="1050">
              <a:solidFill>
                <a:srgbClr val="444444"/>
              </a:solidFill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28.02.2024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22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.xml"/><Relationship Id="rId4" Type="http://schemas.openxmlformats.org/officeDocument/2006/relationships/image" Target="../media/image15.emf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11795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95173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92334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9948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5401085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90120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3581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777366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7675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92544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54714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41628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25107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45275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44822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924758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2568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8159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47286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246042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8258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9284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8231283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7533" y="692150"/>
            <a:ext cx="10752667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fr-CH" noProof="0" dirty="0"/>
              <a:t>Diapositive texte.</a:t>
            </a:r>
            <a:br>
              <a:rPr lang="fr-CH" noProof="0" dirty="0"/>
            </a:br>
            <a:r>
              <a:rPr lang="fr-CH" noProof="0" dirty="0"/>
              <a:t>Titre sur deux lignes au maximum.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618258"/>
            <a:ext cx="5280587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CH" noProof="0" dirty="0"/>
              <a:t>CFF • Division • Unité ou service • JJ.MM.AAAA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2365" y="6618258"/>
            <a:ext cx="397835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007533" y="1656000"/>
            <a:ext cx="10752667" cy="4867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CH" noProof="0" dirty="0"/>
              <a:t>Cliquer ici pour insérer un texte</a:t>
            </a:r>
          </a:p>
          <a:p>
            <a:pPr lvl="1"/>
            <a:r>
              <a:rPr lang="fr-CH" noProof="0" dirty="0"/>
              <a:t>2ème niveau</a:t>
            </a:r>
          </a:p>
          <a:p>
            <a:pPr lvl="2"/>
            <a:r>
              <a:rPr lang="fr-CH" noProof="0" dirty="0"/>
              <a:t>3ème niveau</a:t>
            </a:r>
          </a:p>
          <a:p>
            <a:pPr lvl="3"/>
            <a:r>
              <a:rPr lang="fr-CH" noProof="0" dirty="0"/>
              <a:t>4ème niveau</a:t>
            </a:r>
          </a:p>
          <a:p>
            <a:pPr lvl="4"/>
            <a:r>
              <a:rPr lang="fr-CH" noProof="0" dirty="0"/>
              <a:t>5ème niveau</a:t>
            </a:r>
          </a:p>
        </p:txBody>
      </p:sp>
    </p:spTree>
    <p:extLst>
      <p:ext uri="{BB962C8B-B14F-4D97-AF65-F5344CB8AC3E}">
        <p14:creationId xmlns:p14="http://schemas.microsoft.com/office/powerpoint/2010/main" val="313513721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66999299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4271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22466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425963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4184930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0515768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2952118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091587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79982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04787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16135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6897720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644820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48495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237218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slideLayout" Target="../slideLayouts/slideLayout99.xml"/><Relationship Id="rId18" Type="http://schemas.openxmlformats.org/officeDocument/2006/relationships/slideLayout" Target="../slideLayouts/slideLayout104.xml"/><Relationship Id="rId26" Type="http://schemas.openxmlformats.org/officeDocument/2006/relationships/slideLayout" Target="../slideLayouts/slideLayout112.xml"/><Relationship Id="rId39" Type="http://schemas.openxmlformats.org/officeDocument/2006/relationships/theme" Target="../theme/theme4.xml"/><Relationship Id="rId3" Type="http://schemas.openxmlformats.org/officeDocument/2006/relationships/slideLayout" Target="../slideLayouts/slideLayout89.xml"/><Relationship Id="rId21" Type="http://schemas.openxmlformats.org/officeDocument/2006/relationships/slideLayout" Target="../slideLayouts/slideLayout107.xml"/><Relationship Id="rId34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17" Type="http://schemas.openxmlformats.org/officeDocument/2006/relationships/slideLayout" Target="../slideLayouts/slideLayout103.xml"/><Relationship Id="rId25" Type="http://schemas.openxmlformats.org/officeDocument/2006/relationships/slideLayout" Target="../slideLayouts/slideLayout111.xml"/><Relationship Id="rId33" Type="http://schemas.openxmlformats.org/officeDocument/2006/relationships/slideLayout" Target="../slideLayouts/slideLayout119.xml"/><Relationship Id="rId38" Type="http://schemas.openxmlformats.org/officeDocument/2006/relationships/slideLayout" Target="../slideLayouts/slideLayout124.xml"/><Relationship Id="rId2" Type="http://schemas.openxmlformats.org/officeDocument/2006/relationships/slideLayout" Target="../slideLayouts/slideLayout88.xml"/><Relationship Id="rId16" Type="http://schemas.openxmlformats.org/officeDocument/2006/relationships/slideLayout" Target="../slideLayouts/slideLayout102.xml"/><Relationship Id="rId20" Type="http://schemas.openxmlformats.org/officeDocument/2006/relationships/slideLayout" Target="../slideLayouts/slideLayout106.xml"/><Relationship Id="rId29" Type="http://schemas.openxmlformats.org/officeDocument/2006/relationships/slideLayout" Target="../slideLayouts/slideLayout115.xml"/><Relationship Id="rId41" Type="http://schemas.openxmlformats.org/officeDocument/2006/relationships/image" Target="../media/image10.emf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24" Type="http://schemas.openxmlformats.org/officeDocument/2006/relationships/slideLayout" Target="../slideLayouts/slideLayout110.xml"/><Relationship Id="rId32" Type="http://schemas.openxmlformats.org/officeDocument/2006/relationships/slideLayout" Target="../slideLayouts/slideLayout118.xml"/><Relationship Id="rId37" Type="http://schemas.openxmlformats.org/officeDocument/2006/relationships/slideLayout" Target="../slideLayouts/slideLayout123.xml"/><Relationship Id="rId40" Type="http://schemas.openxmlformats.org/officeDocument/2006/relationships/image" Target="../media/image9.emf"/><Relationship Id="rId5" Type="http://schemas.openxmlformats.org/officeDocument/2006/relationships/slideLayout" Target="../slideLayouts/slideLayout91.xml"/><Relationship Id="rId15" Type="http://schemas.openxmlformats.org/officeDocument/2006/relationships/slideLayout" Target="../slideLayouts/slideLayout101.xml"/><Relationship Id="rId23" Type="http://schemas.openxmlformats.org/officeDocument/2006/relationships/slideLayout" Target="../slideLayouts/slideLayout109.xml"/><Relationship Id="rId28" Type="http://schemas.openxmlformats.org/officeDocument/2006/relationships/slideLayout" Target="../slideLayouts/slideLayout114.xml"/><Relationship Id="rId36" Type="http://schemas.openxmlformats.org/officeDocument/2006/relationships/slideLayout" Target="../slideLayouts/slideLayout122.xml"/><Relationship Id="rId10" Type="http://schemas.openxmlformats.org/officeDocument/2006/relationships/slideLayout" Target="../slideLayouts/slideLayout96.xml"/><Relationship Id="rId19" Type="http://schemas.openxmlformats.org/officeDocument/2006/relationships/slideLayout" Target="../slideLayouts/slideLayout105.xml"/><Relationship Id="rId31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slideLayout" Target="../slideLayouts/slideLayout100.xml"/><Relationship Id="rId22" Type="http://schemas.openxmlformats.org/officeDocument/2006/relationships/slideLayout" Target="../slideLayouts/slideLayout108.xml"/><Relationship Id="rId27" Type="http://schemas.openxmlformats.org/officeDocument/2006/relationships/slideLayout" Target="../slideLayouts/slideLayout113.xml"/><Relationship Id="rId30" Type="http://schemas.openxmlformats.org/officeDocument/2006/relationships/slideLayout" Target="../slideLayouts/slideLayout116.xml"/><Relationship Id="rId35" Type="http://schemas.openxmlformats.org/officeDocument/2006/relationships/slideLayout" Target="../slideLayouts/slideLayout1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50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39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  <p:sldLayoutId id="2147483770" r:id="rId19"/>
    <p:sldLayoutId id="2147483771" r:id="rId20"/>
    <p:sldLayoutId id="2147483772" r:id="rId21"/>
    <p:sldLayoutId id="2147483773" r:id="rId22"/>
    <p:sldLayoutId id="2147483774" r:id="rId23"/>
    <p:sldLayoutId id="2147483775" r:id="rId24"/>
    <p:sldLayoutId id="2147483776" r:id="rId25"/>
    <p:sldLayoutId id="2147483777" r:id="rId26"/>
    <p:sldLayoutId id="2147483778" r:id="rId27"/>
    <p:sldLayoutId id="2147483779" r:id="rId28"/>
    <p:sldLayoutId id="2147483780" r:id="rId29"/>
    <p:sldLayoutId id="2147483781" r:id="rId30"/>
    <p:sldLayoutId id="2147483782" r:id="rId31"/>
    <p:sldLayoutId id="2147483783" r:id="rId32"/>
    <p:sldLayoutId id="2147483784" r:id="rId33"/>
    <p:sldLayoutId id="2147483785" r:id="rId34"/>
    <p:sldLayoutId id="2147483786" r:id="rId35"/>
    <p:sldLayoutId id="2147483787" r:id="rId36"/>
    <p:sldLayoutId id="2147483788" r:id="rId37"/>
    <p:sldLayoutId id="2147483789" r:id="rId38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1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slideLayout" Target="../slideLayouts/slideLayout122.xml"/><Relationship Id="rId7" Type="http://schemas.openxmlformats.org/officeDocument/2006/relationships/chart" Target="../charts/chart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4.bin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1FD85F2E-7777-467D-97E5-7BF19907469E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352" imgH="353" progId="TCLayout.ActiveDocument.1">
                  <p:embed/>
                </p:oleObj>
              </mc:Choice>
              <mc:Fallback>
                <p:oleObj name="think-cell Folie" r:id="rId5" imgW="352" imgH="353" progId="TCLayout.ActiveDocument.1">
                  <p:embed/>
                  <p:pic>
                    <p:nvPicPr>
                      <p:cNvPr id="8" name="Objekt 7" hidden="1">
                        <a:extLst>
                          <a:ext uri="{FF2B5EF4-FFF2-40B4-BE49-F238E27FC236}">
                            <a16:creationId xmlns:a16="http://schemas.microsoft.com/office/drawing/2014/main" id="{1FD85F2E-7777-467D-97E5-7BF19907469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hteck 6" hidden="1">
            <a:extLst>
              <a:ext uri="{FF2B5EF4-FFF2-40B4-BE49-F238E27FC236}">
                <a16:creationId xmlns:a16="http://schemas.microsoft.com/office/drawing/2014/main" id="{51DB2EFA-8FDF-4ECB-B7CD-4DF763EE788D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52400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CH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Güterverkehr SBB nach Verkehrsart.</a:t>
            </a:r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4252398511"/>
              </p:ext>
            </p:extLst>
          </p:nvPr>
        </p:nvGraphicFramePr>
        <p:xfrm>
          <a:off x="1462357" y="1401635"/>
          <a:ext cx="4130834" cy="5286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6" name="Diagramm 5"/>
          <p:cNvGraphicFramePr/>
          <p:nvPr>
            <p:extLst>
              <p:ext uri="{D42A27DB-BD31-4B8C-83A1-F6EECF244321}">
                <p14:modId xmlns:p14="http://schemas.microsoft.com/office/powerpoint/2010/main" val="2949969164"/>
              </p:ext>
            </p:extLst>
          </p:nvPr>
        </p:nvGraphicFramePr>
        <p:xfrm>
          <a:off x="6096000" y="1700808"/>
          <a:ext cx="5297291" cy="51571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4" name="Textfeld 3"/>
          <p:cNvSpPr txBox="1"/>
          <p:nvPr/>
        </p:nvSpPr>
        <p:spPr>
          <a:xfrm>
            <a:off x="1485097" y="1520788"/>
            <a:ext cx="2826241" cy="36004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050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Anteile am Verkehrsaufkommen (Nettotonnen)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1050" b="0" i="0" u="none" strike="noStrike" kern="1200" cap="none" spc="0" normalizeH="0" baseline="0" noProof="0" dirty="0">
              <a:ln>
                <a:noFill/>
              </a:ln>
              <a:solidFill>
                <a:srgbClr val="444444"/>
              </a:solidFill>
              <a:effectLst/>
              <a:uLnTx/>
              <a:uFillTx/>
              <a:latin typeface="SBB Light"/>
              <a:ea typeface="+mn-ea"/>
              <a:cs typeface="Arial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6280787" y="1525442"/>
            <a:ext cx="3327739" cy="36004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050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Anteile an der Verkehrsleistung (Nettotonnenkilometer)</a:t>
            </a:r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CC84096C-90C8-4FA1-B23B-21F5936F9AB5}"/>
              </a:ext>
            </a:extLst>
          </p:cNvPr>
          <p:cNvSpPr txBox="1">
            <a:spLocks/>
          </p:cNvSpPr>
          <p:nvPr/>
        </p:nvSpPr>
        <p:spPr>
          <a:xfrm>
            <a:off x="9055510" y="6092825"/>
            <a:ext cx="1727767" cy="170649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05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  <p:sp>
        <p:nvSpPr>
          <p:cNvPr id="3" name="Metadata">
            <a:extLst>
              <a:ext uri="{FF2B5EF4-FFF2-40B4-BE49-F238E27FC236}">
                <a16:creationId xmlns:a16="http://schemas.microsoft.com/office/drawing/2014/main" id="{448B6729-9DB3-D09A-8E00-1A816550D6A1}"/>
              </a:ext>
            </a:extLst>
          </p:cNvPr>
          <p:cNvSpPr/>
          <p:nvPr/>
        </p:nvSpPr>
        <p:spPr>
          <a:xfrm>
            <a:off x="12700" y="6540500"/>
            <a:ext cx="3810000" cy="3175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endParaRPr lang="de-CH" sz="8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74674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Laq6byWRyGrSbF6Vi1ZRg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2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f009240c06d823fa9e5067539a33b6c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44a221af132cb57b1a13d5397cbea3a0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915E158-F398-42BF-8A91-7C2A147B9234}">
  <ds:schemaRefs>
    <ds:schemaRef ds:uri="96e82a89-ba48-4728-b345-cf206dbec8f1"/>
    <ds:schemaRef ds:uri="2f5c8543-cf23-4718-a3b8-32b0a91d511a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B15A6FD-40C3-4756-8999-A53960B70B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37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4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1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2_Benutzerdefiniertes Design</vt:lpstr>
      <vt:lpstr>think-cell Folie</vt:lpstr>
      <vt:lpstr>Güterverkehr SBB nach Verkehrsart.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Güterverkehr SBB nach Verkehrsart.</dc:title>
  <dc:creator>Meyer Raphael (KOM-PGA-VSF)</dc:creator>
  <cp:lastModifiedBy>Stefan Weigel (PAR-EPS)</cp:lastModifiedBy>
  <cp:revision>59</cp:revision>
  <cp:lastPrinted>2024-02-16T13:27:13Z</cp:lastPrinted>
  <dcterms:created xsi:type="dcterms:W3CDTF">2020-09-30T11:00:09Z</dcterms:created>
  <dcterms:modified xsi:type="dcterms:W3CDTF">2024-02-28T12:08:35Z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