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949BB64-F7B7-48C9-A73E-EC3D698510C6}"/>
    <pc:docChg chg="modSld">
      <pc:chgData name="Weigel Stefan (PAR-EPS)" userId="fd3b2067-2981-4ad8-bf3a-d2e1004e4fa8" providerId="ADAL" clId="{5949BB64-F7B7-48C9-A73E-EC3D698510C6}" dt="2024-02-02T10:55:53.363" v="67" actId="27918"/>
      <pc:docMkLst>
        <pc:docMk/>
      </pc:docMkLst>
      <pc:sldChg chg="mod">
        <pc:chgData name="Weigel Stefan (PAR-EPS)" userId="fd3b2067-2981-4ad8-bf3a-d2e1004e4fa8" providerId="ADAL" clId="{5949BB64-F7B7-48C9-A73E-EC3D698510C6}" dt="2024-02-02T10:55:53.363" v="67" actId="27918"/>
        <pc:sldMkLst>
          <pc:docMk/>
          <pc:sldMk cId="1774855510" sldId="414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C61557F-30AA-42DD-8CC5-77D7B0938EAA}"/>
    <pc:docChg chg="modSld">
      <pc:chgData name="Meyer Raphael (PAR-ES)" userId="79615dfe-ed48-4e74-a40f-4f7b034c1c27" providerId="ADAL" clId="{FC61557F-30AA-42DD-8CC5-77D7B0938EAA}" dt="2023-02-24T13:47:08.745" v="3" actId="27918"/>
      <pc:docMkLst>
        <pc:docMk/>
      </pc:docMkLst>
      <pc:sldChg chg="mod">
        <pc:chgData name="Meyer Raphael (PAR-ES)" userId="79615dfe-ed48-4e74-a40f-4f7b034c1c27" providerId="ADAL" clId="{FC61557F-30AA-42DD-8CC5-77D7B0938EAA}" dt="2023-02-24T13:47:08.745" v="3" actId="27918"/>
        <pc:sldMkLst>
          <pc:docMk/>
          <pc:sldMk cId="1774855510" sldId="414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Generalabonnemente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0.44189200000000001</c:v>
                </c:pt>
                <c:pt idx="1">
                  <c:v>0.45277399999999995</c:v>
                </c:pt>
                <c:pt idx="2">
                  <c:v>0.46013499999999996</c:v>
                </c:pt>
                <c:pt idx="3">
                  <c:v>0.47218299999999996</c:v>
                </c:pt>
                <c:pt idx="4">
                  <c:v>0.48016999999999999</c:v>
                </c:pt>
                <c:pt idx="5">
                  <c:v>0.490205</c:v>
                </c:pt>
                <c:pt idx="6">
                  <c:v>0.49952999999999997</c:v>
                </c:pt>
                <c:pt idx="7">
                  <c:v>0.43870999999999999</c:v>
                </c:pt>
                <c:pt idx="8">
                  <c:v>0.40637099999999998</c:v>
                </c:pt>
                <c:pt idx="9">
                  <c:v>0.43076799999999998</c:v>
                </c:pt>
                <c:pt idx="10">
                  <c:v>0.44716599999999995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Halbtaxabonnemente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2.3354409999999999</c:v>
                </c:pt>
                <c:pt idx="1">
                  <c:v>2.343696</c:v>
                </c:pt>
                <c:pt idx="2">
                  <c:v>2.3324039999999999</c:v>
                </c:pt>
                <c:pt idx="3">
                  <c:v>2.3949219999999998</c:v>
                </c:pt>
                <c:pt idx="4">
                  <c:v>2.5310319999999997</c:v>
                </c:pt>
                <c:pt idx="5">
                  <c:v>2.597655</c:v>
                </c:pt>
                <c:pt idx="6">
                  <c:v>2.7219449999999998</c:v>
                </c:pt>
                <c:pt idx="7">
                  <c:v>2.720812</c:v>
                </c:pt>
                <c:pt idx="8">
                  <c:v>2.828964</c:v>
                </c:pt>
                <c:pt idx="9">
                  <c:v>2.9686149999999998</c:v>
                </c:pt>
                <c:pt idx="10">
                  <c:v>3.1466789999999998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97094364984851E-2"/>
          <c:y val="0.82582619369142318"/>
          <c:w val="0.44396953028162695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0.24376</cdr:x>
      <cdr:y>0.06242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68" y="52635"/>
          <a:ext cx="1956517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solidFill>
                <a:srgbClr val="444444"/>
              </a:solidFill>
              <a:cs typeface="Arial" pitchFamily="34" charset="0"/>
            </a:rPr>
            <a:t>Millionen Abonnemente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Stammkundschaft.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37571986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Generalabonnemente und Halbtaxabonnemente des Direkten Verkehrs Schweiz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74855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AD1895D9-A5A5-46B0-8D45-8A1F55A24D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Stammkundschaft.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Stammkundschaft.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