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0B2B0239-46EC-403C-8F38-96451F7E19E9}"/>
    <pc:docChg chg="modSld">
      <pc:chgData name="Meyer Raphael (PAR-ES)" userId="79615dfe-ed48-4e74-a40f-4f7b034c1c27" providerId="ADAL" clId="{0B2B0239-46EC-403C-8F38-96451F7E19E9}" dt="2022-03-09T16:40:14.506" v="32" actId="1037"/>
      <pc:docMkLst>
        <pc:docMk/>
      </pc:docMkLst>
      <pc:sldChg chg="modSp mod">
        <pc:chgData name="Meyer Raphael (PAR-ES)" userId="79615dfe-ed48-4e74-a40f-4f7b034c1c27" providerId="ADAL" clId="{0B2B0239-46EC-403C-8F38-96451F7E19E9}" dt="2022-03-09T16:40:14.506" v="32" actId="1037"/>
        <pc:sldMkLst>
          <pc:docMk/>
          <pc:sldMk cId="2868978950" sldId="416"/>
        </pc:sldMkLst>
        <pc:spChg chg="mod">
          <ac:chgData name="Meyer Raphael (PAR-ES)" userId="79615dfe-ed48-4e74-a40f-4f7b034c1c27" providerId="ADAL" clId="{0B2B0239-46EC-403C-8F38-96451F7E19E9}" dt="2022-03-09T16:40:14.506" v="32" actId="1037"/>
          <ac:spMkLst>
            <pc:docMk/>
            <pc:sldMk cId="2868978950" sldId="416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00454DC7-7C91-4CEB-A49D-29438562051F}"/>
    <pc:docChg chg="delSld">
      <pc:chgData name="Meyer Raphael (PAR-ES)" userId="79615dfe-ed48-4e74-a40f-4f7b034c1c27" providerId="ADAL" clId="{00454DC7-7C91-4CEB-A49D-29438562051F}" dt="2022-03-09T16:37:32.986" v="1" actId="47"/>
      <pc:docMkLst>
        <pc:docMk/>
      </pc:docMkLst>
      <pc:sldChg chg="del">
        <pc:chgData name="Meyer Raphael (PAR-ES)" userId="79615dfe-ed48-4e74-a40f-4f7b034c1c27" providerId="ADAL" clId="{00454DC7-7C91-4CEB-A49D-29438562051F}" dt="2022-03-09T16:37:28.371" v="0" actId="47"/>
        <pc:sldMkLst>
          <pc:docMk/>
          <pc:sldMk cId="3865012081" sldId="415"/>
        </pc:sldMkLst>
      </pc:sldChg>
      <pc:sldChg chg="del">
        <pc:chgData name="Meyer Raphael (PAR-ES)" userId="79615dfe-ed48-4e74-a40f-4f7b034c1c27" providerId="ADAL" clId="{00454DC7-7C91-4CEB-A49D-29438562051F}" dt="2022-03-09T16:37:32.986" v="1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00454DC7-7C91-4CEB-A49D-29438562051F}" dt="2022-03-09T16:37:32.986" v="1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0CCDFC75-DEA2-48C9-85AE-65F51558350C}"/>
    <pc:docChg chg="modSld">
      <pc:chgData name="Meyer Raphael (PAR-ES)" userId="79615dfe-ed48-4e74-a40f-4f7b034c1c27" providerId="ADAL" clId="{0CCDFC75-DEA2-48C9-85AE-65F51558350C}" dt="2023-02-24T14:03:23.955" v="3" actId="27918"/>
      <pc:docMkLst>
        <pc:docMk/>
      </pc:docMkLst>
      <pc:sldChg chg="mod">
        <pc:chgData name="Meyer Raphael (PAR-ES)" userId="79615dfe-ed48-4e74-a40f-4f7b034c1c27" providerId="ADAL" clId="{0CCDFC75-DEA2-48C9-85AE-65F51558350C}" dt="2023-02-24T14:03:23.955" v="3" actId="27918"/>
        <pc:sldMkLst>
          <pc:docMk/>
          <pc:sldMk cId="2868978950" sldId="416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A0224508-C88D-4B36-A0FF-BC952C85E118}"/>
    <pc:docChg chg="modSld">
      <pc:chgData name="Weigel Stefan (PAR-EPS)" userId="fd3b2067-2981-4ad8-bf3a-d2e1004e4fa8" providerId="ADAL" clId="{A0224508-C88D-4B36-A0FF-BC952C85E118}" dt="2024-02-02T11:13:22.677" v="14" actId="27918"/>
      <pc:docMkLst>
        <pc:docMk/>
      </pc:docMkLst>
      <pc:sldChg chg="mod">
        <pc:chgData name="Weigel Stefan (PAR-EPS)" userId="fd3b2067-2981-4ad8-bf3a-d2e1004e4fa8" providerId="ADAL" clId="{A0224508-C88D-4B36-A0FF-BC952C85E118}" dt="2024-02-02T11:13:22.677" v="14" actId="27918"/>
        <pc:sldMkLst>
          <pc:docMk/>
          <pc:sldMk cId="2868978950" sldId="416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Staffed by SBB employees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data!$C$9:$C$18</c:f>
              <c:numCache>
                <c:formatCode>#,##0</c:formatCode>
                <c:ptCount val="10"/>
                <c:pt idx="0">
                  <c:v>179</c:v>
                </c:pt>
                <c:pt idx="1">
                  <c:v>176</c:v>
                </c:pt>
                <c:pt idx="2">
                  <c:v>170</c:v>
                </c:pt>
                <c:pt idx="3">
                  <c:v>166</c:v>
                </c:pt>
                <c:pt idx="4">
                  <c:v>156</c:v>
                </c:pt>
                <c:pt idx="5">
                  <c:v>145</c:v>
                </c:pt>
                <c:pt idx="6">
                  <c:v>144</c:v>
                </c:pt>
                <c:pt idx="7">
                  <c:v>143</c:v>
                </c:pt>
                <c:pt idx="8">
                  <c:v>130</c:v>
                </c:pt>
                <c:pt idx="9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With self-service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data!$E$9:$E$18</c:f>
              <c:numCache>
                <c:formatCode>#,##0</c:formatCode>
                <c:ptCount val="10"/>
                <c:pt idx="0">
                  <c:v>482</c:v>
                </c:pt>
                <c:pt idx="1">
                  <c:v>491</c:v>
                </c:pt>
                <c:pt idx="2">
                  <c:v>501</c:v>
                </c:pt>
                <c:pt idx="3">
                  <c:v>505</c:v>
                </c:pt>
                <c:pt idx="4">
                  <c:v>515</c:v>
                </c:pt>
                <c:pt idx="5">
                  <c:v>530</c:v>
                </c:pt>
                <c:pt idx="6">
                  <c:v>548</c:v>
                </c:pt>
                <c:pt idx="7">
                  <c:v>576</c:v>
                </c:pt>
                <c:pt idx="8">
                  <c:v>588</c:v>
                </c:pt>
                <c:pt idx="9">
                  <c:v>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1"/>
          <c:order val="2"/>
          <c:tx>
            <c:strRef>
              <c:f>data!$D$8</c:f>
              <c:strCache>
                <c:ptCount val="1"/>
                <c:pt idx="0">
                  <c:v>Staffed by agencies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data!$D$9:$D$18</c:f>
              <c:numCache>
                <c:formatCode>#,##0</c:formatCode>
                <c:ptCount val="10"/>
                <c:pt idx="0">
                  <c:v>57</c:v>
                </c:pt>
                <c:pt idx="1">
                  <c:v>53</c:v>
                </c:pt>
                <c:pt idx="2">
                  <c:v>50</c:v>
                </c:pt>
                <c:pt idx="3">
                  <c:v>49</c:v>
                </c:pt>
                <c:pt idx="4">
                  <c:v>48</c:v>
                </c:pt>
                <c:pt idx="5">
                  <c:v>46</c:v>
                </c:pt>
                <c:pt idx="6">
                  <c:v>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9.9934738459542094E-2"/>
          <c:y val="0.81846637485729923"/>
          <c:w val="0.65752549246951542"/>
          <c:h val="4.5279788943638502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0.16041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13" y="630349"/>
          <a:ext cx="794260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 err="1"/>
            <a:t>Number</a:t>
          </a:r>
          <a:endParaRPr lang="de-CH" sz="9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34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62862629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/>
              <a:t>SBB points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sale</a:t>
            </a:r>
            <a:r>
              <a:rPr lang="de-CH" dirty="0"/>
              <a:t>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1497156" y="6101349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The number of points of sale within SBB cannot be considered in relation to the number of SBB train stations: sales points at stations whose infrastructure belongs to SBB may also be operated by transport companies other than SBB; in addition, SBB has points of sale that are not located in train stations (e.g. Genève Balexert) or that are not located in SBB stations (e.g. Konstanz).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68978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7BB8E1-CD16-4E09-B087-0447BC8927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SBB points of sale.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 points of sale.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