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S)" userId="fd3b2067-2981-4ad8-bf3a-d2e1004e4fa8" providerId="ADAL" clId="{588FFE97-EA6A-4471-83B2-CBE2E6919E96}"/>
    <pc:docChg chg="modSld">
      <pc:chgData name="Weigel Stefan (PAR-ES)" userId="fd3b2067-2981-4ad8-bf3a-d2e1004e4fa8" providerId="ADAL" clId="{588FFE97-EA6A-4471-83B2-CBE2E6919E96}" dt="2023-03-08T11:05:54.479" v="11" actId="27918"/>
      <pc:docMkLst>
        <pc:docMk/>
      </pc:docMkLst>
      <pc:sldChg chg="mod">
        <pc:chgData name="Weigel Stefan (PAR-ES)" userId="fd3b2067-2981-4ad8-bf3a-d2e1004e4fa8" providerId="ADAL" clId="{588FFE97-EA6A-4471-83B2-CBE2E6919E96}" dt="2023-03-08T11:05:54.479" v="11" actId="27918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A18F7E0A-45CB-48D7-A2BD-3763EC978D09}"/>
    <pc:docChg chg="modSld">
      <pc:chgData name="Meyer Raphael (PAR-ES)" userId="79615dfe-ed48-4e74-a40f-4f7b034c1c27" providerId="ADAL" clId="{A18F7E0A-45CB-48D7-A2BD-3763EC978D09}" dt="2023-02-24T14:05:07.087" v="3" actId="27918"/>
      <pc:docMkLst>
        <pc:docMk/>
      </pc:docMkLst>
      <pc:sldChg chg="mod">
        <pc:chgData name="Meyer Raphael (PAR-ES)" userId="79615dfe-ed48-4e74-a40f-4f7b034c1c27" providerId="ADAL" clId="{A18F7E0A-45CB-48D7-A2BD-3763EC978D09}" dt="2023-02-24T14:05:07.087" v="3" actId="27918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DE2FB69-9218-4203-96C5-166D72BFACC9}"/>
    <pc:docChg chg="delSld modSld">
      <pc:chgData name="Meyer Raphael (PAR-ES)" userId="79615dfe-ed48-4e74-a40f-4f7b034c1c27" providerId="ADAL" clId="{2DE2FB69-9218-4203-96C5-166D72BFACC9}" dt="2022-03-09T16:39:06.035" v="30" actId="1037"/>
      <pc:docMkLst>
        <pc:docMk/>
      </pc:docMkLst>
      <pc:sldChg chg="del">
        <pc:chgData name="Meyer Raphael (PAR-ES)" userId="79615dfe-ed48-4e74-a40f-4f7b034c1c27" providerId="ADAL" clId="{2DE2FB69-9218-4203-96C5-166D72BFACC9}" dt="2022-03-09T16:38:39.221" v="0" actId="47"/>
        <pc:sldMkLst>
          <pc:docMk/>
          <pc:sldMk cId="3865012081" sldId="415"/>
        </pc:sldMkLst>
      </pc:sldChg>
      <pc:sldChg chg="del">
        <pc:chgData name="Meyer Raphael (PAR-ES)" userId="79615dfe-ed48-4e74-a40f-4f7b034c1c27" providerId="ADAL" clId="{2DE2FB69-9218-4203-96C5-166D72BFACC9}" dt="2022-03-09T16:38:39.221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2DE2FB69-9218-4203-96C5-166D72BFACC9}" dt="2022-03-09T16:38:39.221" v="0" actId="47"/>
        <pc:sldMkLst>
          <pc:docMk/>
          <pc:sldMk cId="976233813" sldId="417"/>
        </pc:sldMkLst>
      </pc:sldChg>
      <pc:sldChg chg="modSp mod">
        <pc:chgData name="Meyer Raphael (PAR-ES)" userId="79615dfe-ed48-4e74-a40f-4f7b034c1c27" providerId="ADAL" clId="{2DE2FB69-9218-4203-96C5-166D72BFACC9}" dt="2022-03-09T16:39:06.035" v="30" actId="1037"/>
        <pc:sldMkLst>
          <pc:docMk/>
          <pc:sldMk cId="407174717" sldId="418"/>
        </pc:sldMkLst>
        <pc:spChg chg="mod">
          <ac:chgData name="Meyer Raphael (PAR-ES)" userId="79615dfe-ed48-4e74-a40f-4f7b034c1c27" providerId="ADAL" clId="{2DE2FB69-9218-4203-96C5-166D72BFACC9}" dt="2022-03-09T16:39:06.035" v="30" actId="1037"/>
          <ac:spMkLst>
            <pc:docMk/>
            <pc:sldMk cId="407174717" sldId="418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1623051C-A4AC-408F-B764-065E18F61D89}"/>
    <pc:docChg chg="custSel modSld">
      <pc:chgData name="Weigel Stefan (PAR-EPS)" userId="fd3b2067-2981-4ad8-bf3a-d2e1004e4fa8" providerId="ADAL" clId="{1623051C-A4AC-408F-B764-065E18F61D89}" dt="2024-02-02T11:16:30.970" v="12" actId="27918"/>
      <pc:docMkLst>
        <pc:docMk/>
      </pc:docMkLst>
      <pc:sldChg chg="modSp mod">
        <pc:chgData name="Weigel Stefan (PAR-EPS)" userId="fd3b2067-2981-4ad8-bf3a-d2e1004e4fa8" providerId="ADAL" clId="{1623051C-A4AC-408F-B764-065E18F61D89}" dt="2024-02-02T11:16:30.970" v="12" actId="27918"/>
        <pc:sldMkLst>
          <pc:docMk/>
          <pc:sldMk cId="407174717" sldId="418"/>
        </pc:sldMkLst>
        <pc:spChg chg="mod">
          <ac:chgData name="Weigel Stefan (PAR-EPS)" userId="fd3b2067-2981-4ad8-bf3a-d2e1004e4fa8" providerId="ADAL" clId="{1623051C-A4AC-408F-B764-065E18F61D89}" dt="2024-02-02T11:15:32.927" v="2" actId="20577"/>
          <ac:spMkLst>
            <pc:docMk/>
            <pc:sldMk cId="407174717" sldId="418"/>
            <ac:spMk id="12" creationId="{1A4657D7-3337-475E-8E67-E8F468A949AF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serviti da personale FFS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data!$C$9:$C$18</c:f>
              <c:numCache>
                <c:formatCode>#,##0</c:formatCode>
                <c:ptCount val="10"/>
                <c:pt idx="0">
                  <c:v>179</c:v>
                </c:pt>
                <c:pt idx="1">
                  <c:v>176</c:v>
                </c:pt>
                <c:pt idx="2">
                  <c:v>170</c:v>
                </c:pt>
                <c:pt idx="3">
                  <c:v>166</c:v>
                </c:pt>
                <c:pt idx="4">
                  <c:v>156</c:v>
                </c:pt>
                <c:pt idx="5">
                  <c:v>145</c:v>
                </c:pt>
                <c:pt idx="6">
                  <c:v>144</c:v>
                </c:pt>
                <c:pt idx="7">
                  <c:v>143</c:v>
                </c:pt>
                <c:pt idx="8">
                  <c:v>130</c:v>
                </c:pt>
                <c:pt idx="9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2"/>
          <c:order val="1"/>
          <c:tx>
            <c:strRef>
              <c:f>data!$E$8</c:f>
              <c:strCache>
                <c:ptCount val="1"/>
                <c:pt idx="0">
                  <c:v>in self-service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data!$E$9:$E$18</c:f>
              <c:numCache>
                <c:formatCode>#,##0</c:formatCode>
                <c:ptCount val="10"/>
                <c:pt idx="0">
                  <c:v>482</c:v>
                </c:pt>
                <c:pt idx="1">
                  <c:v>491</c:v>
                </c:pt>
                <c:pt idx="2">
                  <c:v>501</c:v>
                </c:pt>
                <c:pt idx="3">
                  <c:v>505</c:v>
                </c:pt>
                <c:pt idx="4">
                  <c:v>515</c:v>
                </c:pt>
                <c:pt idx="5">
                  <c:v>530</c:v>
                </c:pt>
                <c:pt idx="6">
                  <c:v>548</c:v>
                </c:pt>
                <c:pt idx="7">
                  <c:v>576</c:v>
                </c:pt>
                <c:pt idx="8">
                  <c:v>588</c:v>
                </c:pt>
                <c:pt idx="9">
                  <c:v>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1"/>
          <c:order val="2"/>
          <c:tx>
            <c:strRef>
              <c:f>data!$D$8</c:f>
              <c:strCache>
                <c:ptCount val="1"/>
                <c:pt idx="0">
                  <c:v>serviti da agenzie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data!$D$9:$D$18</c:f>
              <c:numCache>
                <c:formatCode>#,##0</c:formatCode>
                <c:ptCount val="10"/>
                <c:pt idx="0">
                  <c:v>57</c:v>
                </c:pt>
                <c:pt idx="1">
                  <c:v>53</c:v>
                </c:pt>
                <c:pt idx="2">
                  <c:v>50</c:v>
                </c:pt>
                <c:pt idx="3">
                  <c:v>49</c:v>
                </c:pt>
                <c:pt idx="4">
                  <c:v>48</c:v>
                </c:pt>
                <c:pt idx="5">
                  <c:v>46</c:v>
                </c:pt>
                <c:pt idx="6">
                  <c:v>27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9.9934738459542094E-2"/>
          <c:y val="0.81846637485729923"/>
          <c:w val="0.65752549246951542"/>
          <c:h val="4.5279788943638502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0.16678</cdr:x>
      <cdr:y>0.16042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04" y="630374"/>
          <a:ext cx="794224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 err="1"/>
            <a:t>Quantità</a:t>
          </a:r>
          <a:endParaRPr lang="de-CH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93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72803671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de-CH" dirty="0"/>
              <a:t>Punti vendita FFS.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1497153" y="6101349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Non è possibile fare un raffronto tra il numero di punti vendita FFS e il numero di stazioni FFS: i punti vendita nelle stazioni di proprietà delle FFS possono essere gestiti anche da altre imprese di trasporto; inoltre esistono punti vendita FFS che non si trovano in una stazione (ad es. </a:t>
            </a: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Genève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</a:t>
            </a: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Balexert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) o si trovano in una stazione che non appartiene alle FFS (ad es. Costanza).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000" kern="0" spc="0" dirty="0" err="1">
                <a:solidFill>
                  <a:srgbClr val="444444"/>
                </a:solidFill>
                <a:latin typeface="SBB Light"/>
              </a:rPr>
              <a:t>sbb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4071747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5A3B7E-728A-4921-A4F8-776DB0B5CB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96e82a89-ba48-4728-b345-cf206dbec8f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99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Punti vendita FFS.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Punti vendita FFS.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