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767676"/>
    <a:srgbClr val="B7B7B7"/>
    <a:srgbClr val="DCDCDC"/>
    <a:srgbClr val="8D8D8D"/>
    <a:srgbClr val="C60018"/>
    <a:srgbClr val="E5E5E5"/>
    <a:srgbClr val="BDBDBD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7F8163B-AC75-4C3E-8F00-603476E5AA61}"/>
    <pc:docChg chg="custSel modSld">
      <pc:chgData name="Meyer Raphael (PAR-ES)" userId="79615dfe-ed48-4e74-a40f-4f7b034c1c27" providerId="ADAL" clId="{67F8163B-AC75-4C3E-8F00-603476E5AA61}" dt="2023-03-10T13:44:04.552" v="15"/>
      <pc:docMkLst>
        <pc:docMk/>
      </pc:docMkLst>
      <pc:sldChg chg="modSp mod">
        <pc:chgData name="Meyer Raphael (PAR-ES)" userId="79615dfe-ed48-4e74-a40f-4f7b034c1c27" providerId="ADAL" clId="{67F8163B-AC75-4C3E-8F00-603476E5AA61}" dt="2023-03-10T13:44:04.552" v="15"/>
        <pc:sldMkLst>
          <pc:docMk/>
          <pc:sldMk cId="3865012081" sldId="415"/>
        </pc:sldMkLst>
        <pc:spChg chg="mod">
          <ac:chgData name="Meyer Raphael (PAR-ES)" userId="79615dfe-ed48-4e74-a40f-4f7b034c1c27" providerId="ADAL" clId="{67F8163B-AC75-4C3E-8F00-603476E5AA61}" dt="2023-03-10T13:44:04.552" v="15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7F8163B-AC75-4C3E-8F00-603476E5AA61}" dt="2023-03-10T13:42:51.165" v="6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7F8163B-AC75-4C3E-8F00-603476E5AA61}" dt="2023-03-10T13:42:58.129" v="12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BE300F2E-B45A-4B10-A27E-8E029191EC3E}"/>
    <pc:docChg chg="modSld">
      <pc:chgData name="Weigel Stefan (PAR-EPS)" userId="fd3b2067-2981-4ad8-bf3a-d2e1004e4fa8" providerId="ADAL" clId="{BE300F2E-B45A-4B10-A27E-8E029191EC3E}" dt="2024-02-02T11:33:18.664" v="28" actId="27918"/>
      <pc:docMkLst>
        <pc:docMk/>
      </pc:docMkLst>
      <pc:sldChg chg="mod">
        <pc:chgData name="Weigel Stefan (PAR-EPS)" userId="fd3b2067-2981-4ad8-bf3a-d2e1004e4fa8" providerId="ADAL" clId="{BE300F2E-B45A-4B10-A27E-8E029191EC3E}" dt="2024-02-02T11:33:18.664" v="28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4.7301999999999997E-2</c:v>
                </c:pt>
                <c:pt idx="6">
                  <c:v>0.80418599999999996</c:v>
                </c:pt>
                <c:pt idx="7">
                  <c:v>3.9528020000000001</c:v>
                </c:pt>
                <c:pt idx="8">
                  <c:v>9.4050329999999995</c:v>
                </c:pt>
                <c:pt idx="9">
                  <c:v>17.491479000000002</c:v>
                </c:pt>
                <c:pt idx="10">
                  <c:v>23.327812000000002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sbb.ch and SBB Mobile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10.352941</c:v>
                </c:pt>
                <c:pt idx="1">
                  <c:v>13.118081</c:v>
                </c:pt>
                <c:pt idx="2">
                  <c:v>17.974157000000002</c:v>
                </c:pt>
                <c:pt idx="3">
                  <c:v>24.389900000000001</c:v>
                </c:pt>
                <c:pt idx="4">
                  <c:v>32.353721</c:v>
                </c:pt>
                <c:pt idx="5">
                  <c:v>44.220541999999995</c:v>
                </c:pt>
                <c:pt idx="6">
                  <c:v>64.436859999999996</c:v>
                </c:pt>
                <c:pt idx="7">
                  <c:v>51.198005000000002</c:v>
                </c:pt>
                <c:pt idx="8">
                  <c:v>73.108429000000001</c:v>
                </c:pt>
                <c:pt idx="9">
                  <c:v>104.073866</c:v>
                </c:pt>
                <c:pt idx="10">
                  <c:v>126.675342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Ticket machines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47.852296000000003</c:v>
                </c:pt>
                <c:pt idx="1">
                  <c:v>48.869484999999997</c:v>
                </c:pt>
                <c:pt idx="2">
                  <c:v>47.893855000000002</c:v>
                </c:pt>
                <c:pt idx="3">
                  <c:v>49.305990000000001</c:v>
                </c:pt>
                <c:pt idx="4">
                  <c:v>48.396062999999998</c:v>
                </c:pt>
                <c:pt idx="5">
                  <c:v>46.495206000000003</c:v>
                </c:pt>
                <c:pt idx="6">
                  <c:v>42.206930999999997</c:v>
                </c:pt>
                <c:pt idx="7">
                  <c:v>24.688984000000001</c:v>
                </c:pt>
                <c:pt idx="8">
                  <c:v>24.878795</c:v>
                </c:pt>
                <c:pt idx="9">
                  <c:v>28.877310000000001</c:v>
                </c:pt>
                <c:pt idx="10">
                  <c:v>27.097303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Counters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21.599886000000001</c:v>
                </c:pt>
                <c:pt idx="1">
                  <c:v>20.913478999999999</c:v>
                </c:pt>
                <c:pt idx="2">
                  <c:v>19.757598999999999</c:v>
                </c:pt>
                <c:pt idx="3">
                  <c:v>15.980143999999999</c:v>
                </c:pt>
                <c:pt idx="4">
                  <c:v>14.588436</c:v>
                </c:pt>
                <c:pt idx="5">
                  <c:v>12.655569</c:v>
                </c:pt>
                <c:pt idx="6">
                  <c:v>11.47528</c:v>
                </c:pt>
                <c:pt idx="7">
                  <c:v>5.9818119999999997</c:v>
                </c:pt>
                <c:pt idx="8">
                  <c:v>6.406377</c:v>
                </c:pt>
                <c:pt idx="9">
                  <c:v>8.9507290000000008</c:v>
                </c:pt>
                <c:pt idx="10">
                  <c:v>9.2324219999999997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2.101521</c:v>
                </c:pt>
                <c:pt idx="1">
                  <c:v>2.1447330000000058</c:v>
                </c:pt>
                <c:pt idx="2">
                  <c:v>1.9853100000000019</c:v>
                </c:pt>
                <c:pt idx="3">
                  <c:v>2.7727089999999954</c:v>
                </c:pt>
                <c:pt idx="4">
                  <c:v>3.5255739999999989</c:v>
                </c:pt>
                <c:pt idx="5">
                  <c:v>3.9583979999999954</c:v>
                </c:pt>
                <c:pt idx="6">
                  <c:v>4.7055430000000058</c:v>
                </c:pt>
                <c:pt idx="7">
                  <c:v>3.9473689999999948</c:v>
                </c:pt>
                <c:pt idx="8">
                  <c:v>4.2629159999999899</c:v>
                </c:pt>
                <c:pt idx="9">
                  <c:v>5.5397880000000299</c:v>
                </c:pt>
                <c:pt idx="10">
                  <c:v>6.5444120000000225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13" y="630349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900" dirty="0"/>
            <a:t>Tickets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252261034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en-US" dirty="0"/>
              <a:t>Ticket sales by sales channel.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Other: automatic travelcard renewal, partner sales and Rail Service.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B1C0B3-9BE2-4EAD-B8A1-3BEFA6377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Ticket sales by sales channel.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Ticket sales by sales channel.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