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1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5A5A5A"/>
    <a:srgbClr val="8D8D8D"/>
    <a:srgbClr val="C60018"/>
    <a:srgbClr val="E5E5E5"/>
    <a:srgbClr val="A8A8A8"/>
    <a:srgbClr val="BDBDBD"/>
    <a:srgbClr val="72727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576" y="120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4577BD7A-B925-4D44-B4E6-4E102F834CDD}"/>
    <pc:docChg chg="custSel addSld delSld modSld">
      <pc:chgData name="Meyer Raphael (PAR-ES)" userId="79615dfe-ed48-4e74-a40f-4f7b034c1c27" providerId="ADAL" clId="{4577BD7A-B925-4D44-B4E6-4E102F834CDD}" dt="2022-03-09T16:53:37.470" v="27" actId="27918"/>
      <pc:docMkLst>
        <pc:docMk/>
      </pc:docMkLst>
      <pc:sldChg chg="del">
        <pc:chgData name="Meyer Raphael (PAR-ES)" userId="79615dfe-ed48-4e74-a40f-4f7b034c1c27" providerId="ADAL" clId="{4577BD7A-B925-4D44-B4E6-4E102F834CDD}" dt="2022-03-09T16:50:27.193" v="0" actId="47"/>
        <pc:sldMkLst>
          <pc:docMk/>
          <pc:sldMk cId="2820921500" sldId="408"/>
        </pc:sldMkLst>
      </pc:sldChg>
      <pc:sldChg chg="modSp add mod">
        <pc:chgData name="Meyer Raphael (PAR-ES)" userId="79615dfe-ed48-4e74-a40f-4f7b034c1c27" providerId="ADAL" clId="{4577BD7A-B925-4D44-B4E6-4E102F834CDD}" dt="2022-03-09T16:51:37.832" v="7" actId="27918"/>
        <pc:sldMkLst>
          <pc:docMk/>
          <pc:sldMk cId="2093749923" sldId="417"/>
        </pc:sldMkLst>
        <pc:spChg chg="mod">
          <ac:chgData name="Meyer Raphael (PAR-ES)" userId="79615dfe-ed48-4e74-a40f-4f7b034c1c27" providerId="ADAL" clId="{4577BD7A-B925-4D44-B4E6-4E102F834CDD}" dt="2022-03-09T16:51:21.933" v="4"/>
          <ac:spMkLst>
            <pc:docMk/>
            <pc:sldMk cId="2093749923" sldId="417"/>
            <ac:spMk id="10" creationId="{A572A723-7466-42C5-BC49-15C6E380BE11}"/>
          </ac:spMkLst>
        </pc:spChg>
      </pc:sldChg>
      <pc:sldChg chg="modSp add mod">
        <pc:chgData name="Meyer Raphael (PAR-ES)" userId="79615dfe-ed48-4e74-a40f-4f7b034c1c27" providerId="ADAL" clId="{4577BD7A-B925-4D44-B4E6-4E102F834CDD}" dt="2022-03-09T16:52:37.799" v="17" actId="27918"/>
        <pc:sldMkLst>
          <pc:docMk/>
          <pc:sldMk cId="540201100" sldId="418"/>
        </pc:sldMkLst>
        <pc:spChg chg="mod">
          <ac:chgData name="Meyer Raphael (PAR-ES)" userId="79615dfe-ed48-4e74-a40f-4f7b034c1c27" providerId="ADAL" clId="{4577BD7A-B925-4D44-B4E6-4E102F834CDD}" dt="2022-03-09T16:52:22.281" v="8"/>
          <ac:spMkLst>
            <pc:docMk/>
            <pc:sldMk cId="540201100" sldId="418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4577BD7A-B925-4D44-B4E6-4E102F834CDD}" dt="2022-03-09T16:52:28.387" v="14" actId="20577"/>
          <ac:spMkLst>
            <pc:docMk/>
            <pc:sldMk cId="540201100" sldId="418"/>
            <ac:spMk id="12" creationId="{1A4657D7-3337-475E-8E67-E8F468A949AF}"/>
          </ac:spMkLst>
        </pc:spChg>
      </pc:sldChg>
      <pc:sldChg chg="modSp add mod">
        <pc:chgData name="Meyer Raphael (PAR-ES)" userId="79615dfe-ed48-4e74-a40f-4f7b034c1c27" providerId="ADAL" clId="{4577BD7A-B925-4D44-B4E6-4E102F834CDD}" dt="2022-03-09T16:53:37.470" v="27" actId="27918"/>
        <pc:sldMkLst>
          <pc:docMk/>
          <pc:sldMk cId="2562932273" sldId="419"/>
        </pc:sldMkLst>
        <pc:spChg chg="mod">
          <ac:chgData name="Meyer Raphael (PAR-ES)" userId="79615dfe-ed48-4e74-a40f-4f7b034c1c27" providerId="ADAL" clId="{4577BD7A-B925-4D44-B4E6-4E102F834CDD}" dt="2022-03-09T16:53:15.419" v="18"/>
          <ac:spMkLst>
            <pc:docMk/>
            <pc:sldMk cId="2562932273" sldId="419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4577BD7A-B925-4D44-B4E6-4E102F834CDD}" dt="2022-03-09T16:53:23.975" v="24" actId="20577"/>
          <ac:spMkLst>
            <pc:docMk/>
            <pc:sldMk cId="2562932273" sldId="419"/>
            <ac:spMk id="12" creationId="{1A4657D7-3337-475E-8E67-E8F468A949AF}"/>
          </ac:spMkLst>
        </pc:sp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75F503BF-EF6F-4C78-914B-E7D0905D12FD}"/>
    <pc:docChg chg="delSld">
      <pc:chgData name="Meyer Raphael (PAR-ES)" userId="79615dfe-ed48-4e74-a40f-4f7b034c1c27" providerId="ADAL" clId="{75F503BF-EF6F-4C78-914B-E7D0905D12FD}" dt="2022-03-09T16:59:52.793" v="0" actId="47"/>
      <pc:docMkLst>
        <pc:docMk/>
      </pc:docMkLst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2093749923" sldId="417"/>
        </pc:sldMkLst>
      </pc:sldChg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540201100" sldId="418"/>
        </pc:sldMkLst>
      </pc:sldChg>
      <pc:sldChg chg="del">
        <pc:chgData name="Meyer Raphael (PAR-ES)" userId="79615dfe-ed48-4e74-a40f-4f7b034c1c27" providerId="ADAL" clId="{75F503BF-EF6F-4C78-914B-E7D0905D12FD}" dt="2022-03-09T16:59:52.793" v="0" actId="47"/>
        <pc:sldMkLst>
          <pc:docMk/>
          <pc:sldMk cId="2562932273" sldId="419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4FAD5D3-FB33-4007-98A7-71F9682AE523}"/>
    <pc:docChg chg="delSld">
      <pc:chgData name="Meyer Raphael (PAR-ES)" userId="79615dfe-ed48-4e74-a40f-4f7b034c1c27" providerId="ADAL" clId="{64FAD5D3-FB33-4007-98A7-71F9682AE523}" dt="2022-03-03T14:27:47.322" v="0" actId="47"/>
      <pc:docMkLst>
        <pc:docMk/>
      </pc:docMkLst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2168600751" sldId="409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1409086300" sldId="410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589059623" sldId="411"/>
        </pc:sldMkLst>
      </pc:sldChg>
    </pc:docChg>
  </pc:docChgLst>
  <pc:docChgLst>
    <pc:chgData name="Weigel Stefan (PAR-EPS)" userId="fd3b2067-2981-4ad8-bf3a-d2e1004e4fa8" providerId="ADAL" clId="{324483E1-FC4A-43F7-AB7F-B9239967F57E}"/>
    <pc:docChg chg="modSld">
      <pc:chgData name="Weigel Stefan (PAR-EPS)" userId="fd3b2067-2981-4ad8-bf3a-d2e1004e4fa8" providerId="ADAL" clId="{324483E1-FC4A-43F7-AB7F-B9239967F57E}" dt="2024-02-16T13:09:25.466" v="42"/>
      <pc:docMkLst>
        <pc:docMk/>
      </pc:docMkLst>
      <pc:sldChg chg="addSp modSp mod">
        <pc:chgData name="Weigel Stefan (PAR-EPS)" userId="fd3b2067-2981-4ad8-bf3a-d2e1004e4fa8" providerId="ADAL" clId="{324483E1-FC4A-43F7-AB7F-B9239967F57E}" dt="2024-02-16T13:09:25.466" v="42"/>
        <pc:sldMkLst>
          <pc:docMk/>
          <pc:sldMk cId="3456803715" sldId="416"/>
        </pc:sldMkLst>
        <pc:spChg chg="add mod">
          <ac:chgData name="Weigel Stefan (PAR-EPS)" userId="fd3b2067-2981-4ad8-bf3a-d2e1004e4fa8" providerId="ADAL" clId="{324483E1-FC4A-43F7-AB7F-B9239967F57E}" dt="2024-02-16T13:09:25.466" v="42"/>
          <ac:spMkLst>
            <pc:docMk/>
            <pc:sldMk cId="3456803715" sldId="416"/>
            <ac:spMk id="2" creationId="{8E6C3E2A-6A28-B2D6-461C-BC0A81B14BD7}"/>
          </ac:spMkLst>
        </pc:spChg>
        <pc:graphicFrameChg chg="mod">
          <ac:chgData name="Weigel Stefan (PAR-EPS)" userId="fd3b2067-2981-4ad8-bf3a-d2e1004e4fa8" providerId="ADAL" clId="{324483E1-FC4A-43F7-AB7F-B9239967F57E}" dt="2024-02-16T13:01:01.650" v="20" actId="207"/>
          <ac:graphicFrameMkLst>
            <pc:docMk/>
            <pc:sldMk cId="3456803715" sldId="41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2AEED41-E137-44EA-8934-B896B264C2ED}"/>
    <pc:docChg chg="custSel addSld delSld modSld sldOrd">
      <pc:chgData name="Meyer Raphael (PAR-ES)" userId="79615dfe-ed48-4e74-a40f-4f7b034c1c27" providerId="ADAL" clId="{12AEED41-E137-44EA-8934-B896B264C2ED}" dt="2022-03-03T14:15:40.014" v="50"/>
      <pc:docMkLst>
        <pc:docMk/>
      </pc:docMkLst>
      <pc:sldChg chg="del">
        <pc:chgData name="Meyer Raphael (PAR-ES)" userId="79615dfe-ed48-4e74-a40f-4f7b034c1c27" providerId="ADAL" clId="{12AEED41-E137-44EA-8934-B896B264C2ED}" dt="2022-03-03T14:09:16.096" v="1" actId="47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12AEED41-E137-44EA-8934-B896B264C2ED}" dt="2022-03-03T14:08:34.089" v="0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12AEED41-E137-44EA-8934-B896B264C2ED}" dt="2022-03-03T14:08:34.089" v="0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3:34.648" v="35"/>
        <pc:sldMkLst>
          <pc:docMk/>
          <pc:sldMk cId="2168600751" sldId="409"/>
        </pc:sldMkLst>
        <pc:spChg chg="mod">
          <ac:chgData name="Meyer Raphael (PAR-ES)" userId="79615dfe-ed48-4e74-a40f-4f7b034c1c27" providerId="ADAL" clId="{12AEED41-E137-44EA-8934-B896B264C2ED}" dt="2022-03-03T14:12:44.569" v="20"/>
          <ac:spMkLst>
            <pc:docMk/>
            <pc:sldMk cId="2168600751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2:50.797" v="26" actId="20577"/>
          <ac:spMkLst>
            <pc:docMk/>
            <pc:sldMk cId="2168600751" sldId="409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3:34.648" v="35"/>
          <ac:graphicFrameMkLst>
            <pc:docMk/>
            <pc:sldMk cId="2168600751" sldId="409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5:40.014" v="50"/>
        <pc:sldMkLst>
          <pc:docMk/>
          <pc:sldMk cId="1409086300" sldId="410"/>
        </pc:sldMkLst>
        <pc:spChg chg="mod">
          <ac:chgData name="Meyer Raphael (PAR-ES)" userId="79615dfe-ed48-4e74-a40f-4f7b034c1c27" providerId="ADAL" clId="{12AEED41-E137-44EA-8934-B896B264C2ED}" dt="2022-03-03T14:14:35.159" v="41"/>
          <ac:spMkLst>
            <pc:docMk/>
            <pc:sldMk cId="140908630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4:11.923" v="40" actId="20577"/>
          <ac:spMkLst>
            <pc:docMk/>
            <pc:sldMk cId="1409086300" sldId="410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5:40.014" v="50"/>
          <ac:graphicFrameMkLst>
            <pc:docMk/>
            <pc:sldMk cId="1409086300" sldId="41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12AEED41-E137-44EA-8934-B896B264C2ED}" dt="2022-03-03T14:11:59.515" v="19"/>
        <pc:sldMkLst>
          <pc:docMk/>
          <pc:sldMk cId="589059623" sldId="411"/>
        </pc:sldMkLst>
        <pc:spChg chg="mod">
          <ac:chgData name="Meyer Raphael (PAR-ES)" userId="79615dfe-ed48-4e74-a40f-4f7b034c1c27" providerId="ADAL" clId="{12AEED41-E137-44EA-8934-B896B264C2ED}" dt="2022-03-03T14:09:58.172" v="6" actId="6549"/>
          <ac:spMkLst>
            <pc:docMk/>
            <pc:sldMk cId="589059623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12AEED41-E137-44EA-8934-B896B264C2ED}" dt="2022-03-03T14:11:59.515" v="19"/>
          <ac:graphicFrameMkLst>
            <pc:docMk/>
            <pc:sldMk cId="589059623" sldId="41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AEFCCC8-328D-40A6-804A-370FCBB7F8C4}"/>
    <pc:docChg chg="modSld">
      <pc:chgData name="Meyer Raphael (PAR-ES)" userId="79615dfe-ed48-4e74-a40f-4f7b034c1c27" providerId="ADAL" clId="{5AEFCCC8-328D-40A6-804A-370FCBB7F8C4}" dt="2022-03-09T16:27:49.507" v="0" actId="692"/>
      <pc:docMkLst>
        <pc:docMk/>
      </pc:docMkLst>
      <pc:sldChg chg="modSp">
        <pc:chgData name="Meyer Raphael (PAR-ES)" userId="79615dfe-ed48-4e74-a40f-4f7b034c1c27" providerId="ADAL" clId="{5AEFCCC8-328D-40A6-804A-370FCBB7F8C4}" dt="2022-03-09T16:27:49.507" v="0" actId="692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5AEFCCC8-328D-40A6-804A-370FCBB7F8C4}" dt="2022-03-09T16:27:49.507" v="0" actId="692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D5FFD4A7-21AE-40CE-AAD5-6169250BF95D}"/>
    <pc:docChg chg="modSld">
      <pc:chgData name="Weigel Stefan (PAR-EPS)" userId="fd3b2067-2981-4ad8-bf3a-d2e1004e4fa8" providerId="ADAL" clId="{D5FFD4A7-21AE-40CE-AAD5-6169250BF95D}" dt="2024-04-22T09:25:44.217" v="39" actId="207"/>
      <pc:docMkLst>
        <pc:docMk/>
      </pc:docMkLst>
      <pc:sldChg chg="modSp mod setBg">
        <pc:chgData name="Weigel Stefan (PAR-EPS)" userId="fd3b2067-2981-4ad8-bf3a-d2e1004e4fa8" providerId="ADAL" clId="{D5FFD4A7-21AE-40CE-AAD5-6169250BF95D}" dt="2024-04-22T09:25:44.217" v="39" actId="207"/>
        <pc:sldMkLst>
          <pc:docMk/>
          <pc:sldMk cId="3456803715" sldId="416"/>
        </pc:sldMkLst>
        <pc:spChg chg="mod">
          <ac:chgData name="Weigel Stefan (PAR-EPS)" userId="fd3b2067-2981-4ad8-bf3a-d2e1004e4fa8" providerId="ADAL" clId="{D5FFD4A7-21AE-40CE-AAD5-6169250BF95D}" dt="2024-04-22T09:22:17.673" v="34" actId="1036"/>
          <ac:spMkLst>
            <pc:docMk/>
            <pc:sldMk cId="3456803715" sldId="416"/>
            <ac:spMk id="12" creationId="{1A4657D7-3337-475E-8E67-E8F468A949AF}"/>
          </ac:spMkLst>
        </pc:spChg>
        <pc:graphicFrameChg chg="mod">
          <ac:chgData name="Weigel Stefan (PAR-EPS)" userId="fd3b2067-2981-4ad8-bf3a-d2e1004e4fa8" providerId="ADAL" clId="{D5FFD4A7-21AE-40CE-AAD5-6169250BF95D}" dt="2024-04-22T09:25:44.217" v="39" actId="207"/>
          <ac:graphicFrameMkLst>
            <pc:docMk/>
            <pc:sldMk cId="3456803715" sldId="41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5F5B9A8E-DEB1-4CAC-AF4B-1DB41DF456A3}"/>
    <pc:docChg chg="modSld">
      <pc:chgData name="Meyer Raphael (PAR-ES)" userId="79615dfe-ed48-4e74-a40f-4f7b034c1c27" providerId="ADAL" clId="{5F5B9A8E-DEB1-4CAC-AF4B-1DB41DF456A3}" dt="2023-02-23T10:04:18.731" v="3" actId="27918"/>
      <pc:docMkLst>
        <pc:docMk/>
      </pc:docMkLst>
      <pc:sldChg chg="mod">
        <pc:chgData name="Meyer Raphael (PAR-ES)" userId="79615dfe-ed48-4e74-a40f-4f7b034c1c27" providerId="ADAL" clId="{5F5B9A8E-DEB1-4CAC-AF4B-1DB41DF456A3}" dt="2023-02-23T10:04:18.731" v="3" actId="27918"/>
        <pc:sldMkLst>
          <pc:docMk/>
          <pc:sldMk cId="3456803715" sldId="416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56786685127615"/>
          <c:y val="0.18742045310066358"/>
          <c:w val="0.78283241953320737"/>
          <c:h val="0.56351828847191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Industrieabfälle</c:v>
                </c:pt>
              </c:strCache>
            </c:strRef>
          </c:tx>
          <c:spPr>
            <a:solidFill>
              <a:srgbClr val="BDBDBD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C72B-4BA0-8443-87E2E877262E}"/>
              </c:ext>
            </c:extLst>
          </c:dPt>
          <c:dPt>
            <c:idx val="10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cat>
            <c:numRef>
              <c:f>data!$B$9:$B$14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data!$C$9:$C$14</c:f>
              <c:numCache>
                <c:formatCode>#,##0</c:formatCode>
                <c:ptCount val="6"/>
                <c:pt idx="0">
                  <c:v>320418.799</c:v>
                </c:pt>
                <c:pt idx="1">
                  <c:v>339401.97684999998</c:v>
                </c:pt>
                <c:pt idx="2">
                  <c:v>254124.40539999999</c:v>
                </c:pt>
                <c:pt idx="3">
                  <c:v>243275.29694999999</c:v>
                </c:pt>
                <c:pt idx="4">
                  <c:v>266171.19491999998</c:v>
                </c:pt>
                <c:pt idx="5">
                  <c:v>250255.42800000001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Sonderabfälle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3-C72B-4BA0-8443-87E2E877262E}"/>
              </c:ext>
            </c:extLst>
          </c:dPt>
          <c:cat>
            <c:numRef>
              <c:f>data!$B$9:$B$14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data!$D$9:$D$14</c:f>
              <c:numCache>
                <c:formatCode>#,##0.0</c:formatCode>
                <c:ptCount val="6"/>
                <c:pt idx="0">
                  <c:v>44634.091710000001</c:v>
                </c:pt>
                <c:pt idx="1">
                  <c:v>45938.622710000003</c:v>
                </c:pt>
                <c:pt idx="2">
                  <c:v>30624.81639</c:v>
                </c:pt>
                <c:pt idx="3">
                  <c:v>49746.428</c:v>
                </c:pt>
                <c:pt idx="4">
                  <c:v>65978.769</c:v>
                </c:pt>
                <c:pt idx="5">
                  <c:v>57611.518150000004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Publikumsabfälle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C72B-4BA0-8443-87E2E877262E}"/>
              </c:ext>
            </c:extLst>
          </c:dPt>
          <c:cat>
            <c:numRef>
              <c:f>data!$B$9:$B$14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data!$E$9:$E$14</c:f>
              <c:numCache>
                <c:formatCode>#,##0.0</c:formatCode>
                <c:ptCount val="6"/>
                <c:pt idx="0">
                  <c:v>11862.727999999999</c:v>
                </c:pt>
                <c:pt idx="1">
                  <c:v>12866.288</c:v>
                </c:pt>
                <c:pt idx="2">
                  <c:v>9617.0888000000105</c:v>
                </c:pt>
                <c:pt idx="3">
                  <c:v>10088.013800000001</c:v>
                </c:pt>
                <c:pt idx="4">
                  <c:v>10641.22848</c:v>
                </c:pt>
                <c:pt idx="5">
                  <c:v>10834.114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041216"/>
        <c:axId val="96043008"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50000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96041216"/>
        <c:crosses val="autoZero"/>
        <c:crossBetween val="between"/>
        <c:majorUnit val="100000"/>
      </c:valAx>
    </c:plotArea>
    <c:legend>
      <c:legendPos val="b"/>
      <c:layout>
        <c:manualLayout>
          <c:xMode val="edge"/>
          <c:yMode val="edge"/>
          <c:x val="0.12403506086348012"/>
          <c:y val="0.81846637485729923"/>
          <c:w val="0.1802327294125684"/>
          <c:h val="0.14282653519678071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0.1125</cdr:x>
      <cdr:y>0.12143</cdr:y>
    </cdr:from>
    <cdr:to>
      <cdr:x>0.18428</cdr:x>
      <cdr:y>0.16756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244952" y="637036"/>
          <a:ext cx="794335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/>
            <a:t>t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03.05.2024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8687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2CD79D1D-00A8-4538-BA52-D1C8BBD8082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4259600036"/>
              </p:ext>
            </p:extLst>
          </p:nvPr>
        </p:nvGraphicFramePr>
        <p:xfrm>
          <a:off x="440514" y="1261472"/>
          <a:ext cx="11066242" cy="5246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572A723-7466-42C5-BC49-15C6E380B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</p:spPr>
        <p:txBody>
          <a:bodyPr/>
          <a:lstStyle/>
          <a:p>
            <a:r>
              <a:rPr lang="de-CH" dirty="0"/>
              <a:t>Abfälle.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A4657D7-3337-475E-8E67-E8F468A9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11424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2" name="Metadata">
            <a:extLst>
              <a:ext uri="{FF2B5EF4-FFF2-40B4-BE49-F238E27FC236}">
                <a16:creationId xmlns:a16="http://schemas.microsoft.com/office/drawing/2014/main" id="{8E6C3E2A-6A28-B2D6-461C-BC0A81B14BD7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8037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1LGE5CWQXCaS3mOvkoEHA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f009240c06d823fa9e5067539a33b6c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44a221af132cb57b1a13d5397cbea3a0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9D2B1C-8C3E-4D60-AE89-22F867A2B8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2f5c8543-cf23-4718-a3b8-32b0a91d511a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6e82a89-ba48-4728-b345-cf206dbec8f1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22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Abfälle.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Abfälle.</dc:title>
  <dc:creator>Meyer Raphael (KOM-PGA-VSF)</dc:creator>
  <cp:lastModifiedBy>Stefan Weigel (PAR-EPS)</cp:lastModifiedBy>
  <cp:revision>59</cp:revision>
  <cp:lastPrinted>2024-02-16T13:09:27Z</cp:lastPrinted>
  <dcterms:created xsi:type="dcterms:W3CDTF">2020-09-30T11:00:09Z</dcterms:created>
  <dcterms:modified xsi:type="dcterms:W3CDTF">2024-05-03T12:17:02Z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