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60D6EBB6-AB49-4EC2-B385-F17C342D3D0B}"/>
    <pc:docChg chg="modSld">
      <pc:chgData name="Weigel Stefan (PAR-ES)" userId="fd3b2067-2981-4ad8-bf3a-d2e1004e4fa8" providerId="ADAL" clId="{60D6EBB6-AB49-4EC2-B385-F17C342D3D0B}" dt="2023-06-05T14:41:02.422" v="44" actId="6549"/>
      <pc:docMkLst>
        <pc:docMk/>
      </pc:docMkLst>
      <pc:sldChg chg="modSp mod">
        <pc:chgData name="Weigel Stefan (PAR-ES)" userId="fd3b2067-2981-4ad8-bf3a-d2e1004e4fa8" providerId="ADAL" clId="{60D6EBB6-AB49-4EC2-B385-F17C342D3D0B}" dt="2023-06-05T14:41:02.422" v="44" actId="6549"/>
        <pc:sldMkLst>
          <pc:docMk/>
          <pc:sldMk cId="2378578510" sldId="412"/>
        </pc:sldMkLst>
        <pc:spChg chg="mod">
          <ac:chgData name="Weigel Stefan (PAR-ES)" userId="fd3b2067-2981-4ad8-bf3a-d2e1004e4fa8" providerId="ADAL" clId="{60D6EBB6-AB49-4EC2-B385-F17C342D3D0B}" dt="2023-06-05T14:38:03.851" v="2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60D6EBB6-AB49-4EC2-B385-F17C342D3D0B}" dt="2023-06-05T14:38:21.469" v="5" actId="14100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60D6EBB6-AB49-4EC2-B385-F17C342D3D0B}" dt="2023-06-05T14:41:02.422" v="44" actId="6549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PS)" userId="fd3b2067-2981-4ad8-bf3a-d2e1004e4fa8" providerId="ADAL" clId="{6AC76C3E-2827-4884-99E7-91C34F30B1D6}"/>
    <pc:docChg chg="modSld">
      <pc:chgData name="Weigel Stefan (PAR-EPS)" userId="fd3b2067-2981-4ad8-bf3a-d2e1004e4fa8" providerId="ADAL" clId="{6AC76C3E-2827-4884-99E7-91C34F30B1D6}" dt="2024-06-10T12:22:06.049" v="15" actId="14100"/>
      <pc:docMkLst>
        <pc:docMk/>
      </pc:docMkLst>
      <pc:sldChg chg="modSp mod">
        <pc:chgData name="Weigel Stefan (PAR-EPS)" userId="fd3b2067-2981-4ad8-bf3a-d2e1004e4fa8" providerId="ADAL" clId="{6AC76C3E-2827-4884-99E7-91C34F30B1D6}" dt="2024-06-10T12:22:06.049" v="15" actId="14100"/>
        <pc:sldMkLst>
          <pc:docMk/>
          <pc:sldMk cId="2378578510" sldId="412"/>
        </pc:sldMkLst>
        <pc:spChg chg="mod">
          <ac:chgData name="Weigel Stefan (PAR-EPS)" userId="fd3b2067-2981-4ad8-bf3a-d2e1004e4fa8" providerId="ADAL" clId="{6AC76C3E-2827-4884-99E7-91C34F30B1D6}" dt="2024-06-10T12:20:32.998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6AC76C3E-2827-4884-99E7-91C34F30B1D6}" dt="2024-06-10T12:22:06.049" v="15" actId="14100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S)" userId="fd3b2067-2981-4ad8-bf3a-d2e1004e4fa8" providerId="ADAL" clId="{C33823CC-8C54-4D38-AE0F-1937C6FCF159}"/>
    <pc:docChg chg="undo custSel modSld">
      <pc:chgData name="Weigel Stefan (PAR-ES)" userId="fd3b2067-2981-4ad8-bf3a-d2e1004e4fa8" providerId="ADAL" clId="{C33823CC-8C54-4D38-AE0F-1937C6FCF159}" dt="2022-12-08T15:39:35.006" v="100" actId="20577"/>
      <pc:docMkLst>
        <pc:docMk/>
      </pc:docMkLst>
      <pc:sldChg chg="addSp delSp modSp mod">
        <pc:chgData name="Weigel Stefan (PAR-ES)" userId="fd3b2067-2981-4ad8-bf3a-d2e1004e4fa8" providerId="ADAL" clId="{C33823CC-8C54-4D38-AE0F-1937C6FCF159}" dt="2022-12-08T15:39:35.006" v="100" actId="20577"/>
        <pc:sldMkLst>
          <pc:docMk/>
          <pc:sldMk cId="2378578510" sldId="412"/>
        </pc:sldMkLst>
        <pc:spChg chg="mod">
          <ac:chgData name="Weigel Stefan (PAR-ES)" userId="fd3b2067-2981-4ad8-bf3a-d2e1004e4fa8" providerId="ADAL" clId="{C33823CC-8C54-4D38-AE0F-1937C6FCF159}" dt="2022-12-08T15:17:25.967" v="23" actId="20577"/>
          <ac:spMkLst>
            <pc:docMk/>
            <pc:sldMk cId="2378578510" sldId="412"/>
            <ac:spMk id="2" creationId="{00000000-0000-0000-0000-000000000000}"/>
          </ac:spMkLst>
        </pc:spChg>
        <pc:spChg chg="add del mod">
          <ac:chgData name="Weigel Stefan (PAR-ES)" userId="fd3b2067-2981-4ad8-bf3a-d2e1004e4fa8" providerId="ADAL" clId="{C33823CC-8C54-4D38-AE0F-1937C6FCF159}" dt="2022-12-08T15:25:03.064" v="66"/>
          <ac:spMkLst>
            <pc:docMk/>
            <pc:sldMk cId="2378578510" sldId="412"/>
            <ac:spMk id="3" creationId="{33849BC8-3E53-44EC-12E2-0C65E9291855}"/>
          </ac:spMkLst>
        </pc:spChg>
        <pc:spChg chg="mod">
          <ac:chgData name="Weigel Stefan (PAR-ES)" userId="fd3b2067-2981-4ad8-bf3a-d2e1004e4fa8" providerId="ADAL" clId="{C33823CC-8C54-4D38-AE0F-1937C6FCF159}" dt="2022-12-08T15:19:56.620" v="60" actId="20577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C33823CC-8C54-4D38-AE0F-1937C6FCF159}" dt="2022-12-08T15:39:35.006" v="100" actId="20577"/>
          <ac:spMkLst>
            <pc:docMk/>
            <pc:sldMk cId="2378578510" sldId="412"/>
            <ac:spMk id="11" creationId="{CAAD78FC-EBAB-42C7-8FC8-FD065083F070}"/>
          </ac:spMkLst>
        </pc:spChg>
        <pc:graphicFrameChg chg="add del mod modGraphic">
          <ac:chgData name="Weigel Stefan (PAR-ES)" userId="fd3b2067-2981-4ad8-bf3a-d2e1004e4fa8" providerId="ADAL" clId="{C33823CC-8C54-4D38-AE0F-1937C6FCF159}" dt="2022-12-08T15:27:43.435" v="78" actId="478"/>
          <ac:graphicFrameMkLst>
            <pc:docMk/>
            <pc:sldMk cId="2378578510" sldId="412"/>
            <ac:graphicFrameMk id="5" creationId="{AB0D12E6-D536-DBD1-BB54-BB39F1274B8E}"/>
          </ac:graphicFrameMkLst>
        </pc:graphicFrameChg>
        <pc:graphicFrameChg chg="mod">
          <ac:chgData name="Weigel Stefan (PAR-ES)" userId="fd3b2067-2981-4ad8-bf3a-d2e1004e4fa8" providerId="ADAL" clId="{C33823CC-8C54-4D38-AE0F-1937C6FCF159}" dt="2022-12-08T15:26:11.137" v="73"/>
          <ac:graphicFrameMkLst>
            <pc:docMk/>
            <pc:sldMk cId="2378578510" sldId="412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A960615E-EB95-4422-B313-59381D4A110F}"/>
    <pc:docChg chg="modSld">
      <pc:chgData name="Weigel Stefan (PAR-ES)" userId="fd3b2067-2981-4ad8-bf3a-d2e1004e4fa8" providerId="ADAL" clId="{A960615E-EB95-4422-B313-59381D4A110F}" dt="2023-06-05T14:29:08.001" v="70" actId="27918"/>
      <pc:docMkLst>
        <pc:docMk/>
      </pc:docMkLst>
      <pc:sldChg chg="modSp mod">
        <pc:chgData name="Weigel Stefan (PAR-ES)" userId="fd3b2067-2981-4ad8-bf3a-d2e1004e4fa8" providerId="ADAL" clId="{A960615E-EB95-4422-B313-59381D4A110F}" dt="2023-06-05T14:29:08.001" v="70" actId="27918"/>
        <pc:sldMkLst>
          <pc:docMk/>
          <pc:sldMk cId="2378578510" sldId="412"/>
        </pc:sldMkLst>
        <pc:spChg chg="mod">
          <ac:chgData name="Weigel Stefan (PAR-ES)" userId="fd3b2067-2981-4ad8-bf3a-d2e1004e4fa8" providerId="ADAL" clId="{A960615E-EB95-4422-B313-59381D4A110F}" dt="2023-06-05T13:49:57.448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960615E-EB95-4422-B313-59381D4A110F}" dt="2023-06-05T14:07:36.831" v="65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Biel/Bienne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Luzern</c:v>
                </c:pt>
                <c:pt idx="7">
                  <c:v>Basel SBB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50788.348130257</c:v>
                </c:pt>
                <c:pt idx="1">
                  <c:v>59139.458787557</c:v>
                </c:pt>
                <c:pt idx="2">
                  <c:v>80430.515989124004</c:v>
                </c:pt>
                <c:pt idx="3">
                  <c:v>80919.956485992006</c:v>
                </c:pt>
                <c:pt idx="4">
                  <c:v>88507.010188442</c:v>
                </c:pt>
                <c:pt idx="5">
                  <c:v>94228.380233599004</c:v>
                </c:pt>
                <c:pt idx="6">
                  <c:v>104413.94504900899</c:v>
                </c:pt>
                <c:pt idx="7">
                  <c:v>105866.530612527</c:v>
                </c:pt>
                <c:pt idx="8">
                  <c:v>105919.77825680999</c:v>
                </c:pt>
                <c:pt idx="9">
                  <c:v>110894.100309484</c:v>
                </c:pt>
                <c:pt idx="10">
                  <c:v>189245.99793238999</c:v>
                </c:pt>
                <c:pt idx="11">
                  <c:v>419626.38774360501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C0C0"/>
            </a:solidFill>
          </c:spPr>
          <c:invertIfNegative val="0"/>
          <c:val>
            <c:numRef>
              <c:f>data!$I$4:$I$15</c:f>
              <c:numCache>
                <c:formatCode>#,##0</c:formatCode>
                <c:ptCount val="12"/>
                <c:pt idx="0">
                  <c:v>53698.175479514</c:v>
                </c:pt>
                <c:pt idx="1">
                  <c:v>59700.802056528999</c:v>
                </c:pt>
                <c:pt idx="2">
                  <c:v>82830.752326849004</c:v>
                </c:pt>
                <c:pt idx="3">
                  <c:v>82954.724790880995</c:v>
                </c:pt>
                <c:pt idx="4">
                  <c:v>70674.853618659006</c:v>
                </c:pt>
                <c:pt idx="5">
                  <c:v>94691.643828779997</c:v>
                </c:pt>
                <c:pt idx="6">
                  <c:v>97851.399348337</c:v>
                </c:pt>
                <c:pt idx="7">
                  <c:v>110988.370117025</c:v>
                </c:pt>
                <c:pt idx="8">
                  <c:v>102518.160644038</c:v>
                </c:pt>
                <c:pt idx="9">
                  <c:v>109255.123356399</c:v>
                </c:pt>
                <c:pt idx="10">
                  <c:v>206449.596630149</c:v>
                </c:pt>
                <c:pt idx="11">
                  <c:v>471318.04892124201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9-4BC0-B2A2-0C7A0E88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0401307248437723"/>
          <c:y val="1.463918163516585E-2"/>
          <c:w val="9.0333831602720321E-2"/>
          <c:h val="4.44579650884335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Affluenza dei viaggiatori nelle stazioni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638985235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116344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Numero medio di viaggiatori che salgono e scendono dai mezzi per giorno lavorativo in comparazione con il 2018.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8" y="6106515"/>
            <a:ext cx="8177880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Sono rappresentate le 12 stazioni a maggiore affluenza, contando i passeggeri che salgono e scendono dai treni; Zurigo: </a:t>
            </a:r>
            <a:r>
              <a:rPr kumimoji="0" lang="it-IT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escl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SZU; Berna: </a:t>
            </a:r>
            <a:r>
              <a:rPr kumimoji="0" lang="it-IT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escl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RBS; Basilea FFS e Ginevra: sono considerati solo in parte i passeggeri dall’estero che salgono e scendono dai treni; Zurigo Stadelhofen: escl. FB; </a:t>
            </a:r>
            <a:r>
              <a:rPr kumimoji="0" lang="it-IT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Biel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/Bienne: </a:t>
            </a:r>
            <a:r>
              <a:rPr kumimoji="0" lang="it-IT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escl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ASM. Riferimento: anni d’orario 2018 e 2023.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7DE17-CAD6-4EDE-8515-A2AC6E8D8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Affluenza dei viaggiatori nelle stazioni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Affluenza dei viaggiatori nelle stazioni nel 2023.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2024-06-10T12:23:31Z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