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C62A3051-BF84-4A40-99F1-8F3F06102949}"/>
    <pc:docChg chg="modSld">
      <pc:chgData name="Weigel Stefan (PAR-EPS)" userId="fd3b2067-2981-4ad8-bf3a-d2e1004e4fa8" providerId="ADAL" clId="{C62A3051-BF84-4A40-99F1-8F3F06102949}" dt="2024-06-10T12:19:24.063" v="16" actId="20577"/>
      <pc:docMkLst>
        <pc:docMk/>
      </pc:docMkLst>
      <pc:sldChg chg="modSp mod">
        <pc:chgData name="Weigel Stefan (PAR-EPS)" userId="fd3b2067-2981-4ad8-bf3a-d2e1004e4fa8" providerId="ADAL" clId="{C62A3051-BF84-4A40-99F1-8F3F06102949}" dt="2024-06-10T12:19:24.063" v="16" actId="20577"/>
        <pc:sldMkLst>
          <pc:docMk/>
          <pc:sldMk cId="2378578510" sldId="412"/>
        </pc:sldMkLst>
        <pc:spChg chg="mod">
          <ac:chgData name="Weigel Stefan (PAR-EPS)" userId="fd3b2067-2981-4ad8-bf3a-d2e1004e4fa8" providerId="ADAL" clId="{C62A3051-BF84-4A40-99F1-8F3F06102949}" dt="2024-06-10T12:17:32.345" v="1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62A3051-BF84-4A40-99F1-8F3F06102949}" dt="2024-06-10T12:19:24.063" v="16" actId="20577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  <pc:docChgLst>
    <pc:chgData name="Weigel Stefan (PAR-ES)" userId="fd3b2067-2981-4ad8-bf3a-d2e1004e4fa8" providerId="ADAL" clId="{4B46DB56-8236-4DFF-AD3A-85DA5FB070E2}"/>
    <pc:docChg chg="custSel modSld">
      <pc:chgData name="Weigel Stefan (PAR-ES)" userId="fd3b2067-2981-4ad8-bf3a-d2e1004e4fa8" providerId="ADAL" clId="{4B46DB56-8236-4DFF-AD3A-85DA5FB070E2}" dt="2023-06-05T14:35:30.620" v="68" actId="27918"/>
      <pc:docMkLst>
        <pc:docMk/>
      </pc:docMkLst>
      <pc:sldChg chg="modSp mod">
        <pc:chgData name="Weigel Stefan (PAR-ES)" userId="fd3b2067-2981-4ad8-bf3a-d2e1004e4fa8" providerId="ADAL" clId="{4B46DB56-8236-4DFF-AD3A-85DA5FB070E2}" dt="2023-06-05T14:35:30.620" v="68" actId="27918"/>
        <pc:sldMkLst>
          <pc:docMk/>
          <pc:sldMk cId="2378578510" sldId="412"/>
        </pc:sldMkLst>
        <pc:spChg chg="mod">
          <ac:chgData name="Weigel Stefan (PAR-ES)" userId="fd3b2067-2981-4ad8-bf3a-d2e1004e4fa8" providerId="ADAL" clId="{4B46DB56-8236-4DFF-AD3A-85DA5FB070E2}" dt="2023-06-05T14:33:19.704" v="2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4B46DB56-8236-4DFF-AD3A-85DA5FB070E2}" dt="2023-06-05T14:33:30.628" v="4" actId="20577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S)" userId="fd3b2067-2981-4ad8-bf3a-d2e1004e4fa8" providerId="ADAL" clId="{4B46DB56-8236-4DFF-AD3A-85DA5FB070E2}" dt="2023-06-05T14:35:06.492" v="63" actId="20577"/>
          <ac:spMkLst>
            <pc:docMk/>
            <pc:sldMk cId="2378578510" sldId="412"/>
            <ac:spMk id="11" creationId="{CAAD78FC-EBAB-42C7-8FC8-FD065083F070}"/>
          </ac:spMkLst>
        </pc:spChg>
        <pc:spChg chg="mod">
          <ac:chgData name="Weigel Stefan (PAR-ES)" userId="fd3b2067-2981-4ad8-bf3a-d2e1004e4fa8" providerId="ADAL" clId="{4B46DB56-8236-4DFF-AD3A-85DA5FB070E2}" dt="2023-06-05T14:33:55.495" v="16" actId="20577"/>
          <ac:spMkLst>
            <pc:docMk/>
            <pc:sldMk cId="2378578510" sldId="412"/>
            <ac:spMk id="12" creationId="{39770BBD-8851-4CD7-9A78-C7E91EAFC859}"/>
          </ac:spMkLst>
        </pc:spChg>
      </pc:sldChg>
    </pc:docChg>
  </pc:docChgLst>
  <pc:docChgLst>
    <pc:chgData name="Weigel Stefan (PAR-ES)" userId="fd3b2067-2981-4ad8-bf3a-d2e1004e4fa8" providerId="ADAL" clId="{C33823CC-8C54-4D38-AE0F-1937C6FCF159}"/>
    <pc:docChg chg="undo custSel modSld">
      <pc:chgData name="Weigel Stefan (PAR-ES)" userId="fd3b2067-2981-4ad8-bf3a-d2e1004e4fa8" providerId="ADAL" clId="{C33823CC-8C54-4D38-AE0F-1937C6FCF159}" dt="2022-12-08T15:39:35.006" v="100" actId="20577"/>
      <pc:docMkLst>
        <pc:docMk/>
      </pc:docMkLst>
      <pc:sldChg chg="addSp delSp modSp mod">
        <pc:chgData name="Weigel Stefan (PAR-ES)" userId="fd3b2067-2981-4ad8-bf3a-d2e1004e4fa8" providerId="ADAL" clId="{C33823CC-8C54-4D38-AE0F-1937C6FCF159}" dt="2022-12-08T15:39:35.006" v="100" actId="20577"/>
        <pc:sldMkLst>
          <pc:docMk/>
          <pc:sldMk cId="2378578510" sldId="412"/>
        </pc:sldMkLst>
        <pc:spChg chg="mod">
          <ac:chgData name="Weigel Stefan (PAR-ES)" userId="fd3b2067-2981-4ad8-bf3a-d2e1004e4fa8" providerId="ADAL" clId="{C33823CC-8C54-4D38-AE0F-1937C6FCF159}" dt="2022-12-08T15:17:25.967" v="23" actId="20577"/>
          <ac:spMkLst>
            <pc:docMk/>
            <pc:sldMk cId="2378578510" sldId="412"/>
            <ac:spMk id="2" creationId="{00000000-0000-0000-0000-000000000000}"/>
          </ac:spMkLst>
        </pc:spChg>
        <pc:spChg chg="add del mod">
          <ac:chgData name="Weigel Stefan (PAR-ES)" userId="fd3b2067-2981-4ad8-bf3a-d2e1004e4fa8" providerId="ADAL" clId="{C33823CC-8C54-4D38-AE0F-1937C6FCF159}" dt="2022-12-08T15:25:03.064" v="66"/>
          <ac:spMkLst>
            <pc:docMk/>
            <pc:sldMk cId="2378578510" sldId="412"/>
            <ac:spMk id="3" creationId="{33849BC8-3E53-44EC-12E2-0C65E9291855}"/>
          </ac:spMkLst>
        </pc:spChg>
        <pc:spChg chg="mod">
          <ac:chgData name="Weigel Stefan (PAR-ES)" userId="fd3b2067-2981-4ad8-bf3a-d2e1004e4fa8" providerId="ADAL" clId="{C33823CC-8C54-4D38-AE0F-1937C6FCF159}" dt="2022-12-08T15:19:56.620" v="60" actId="20577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S)" userId="fd3b2067-2981-4ad8-bf3a-d2e1004e4fa8" providerId="ADAL" clId="{C33823CC-8C54-4D38-AE0F-1937C6FCF159}" dt="2022-12-08T15:39:35.006" v="100" actId="20577"/>
          <ac:spMkLst>
            <pc:docMk/>
            <pc:sldMk cId="2378578510" sldId="412"/>
            <ac:spMk id="11" creationId="{CAAD78FC-EBAB-42C7-8FC8-FD065083F070}"/>
          </ac:spMkLst>
        </pc:spChg>
        <pc:graphicFrameChg chg="add del mod modGraphic">
          <ac:chgData name="Weigel Stefan (PAR-ES)" userId="fd3b2067-2981-4ad8-bf3a-d2e1004e4fa8" providerId="ADAL" clId="{C33823CC-8C54-4D38-AE0F-1937C6FCF159}" dt="2022-12-08T15:27:43.435" v="78" actId="478"/>
          <ac:graphicFrameMkLst>
            <pc:docMk/>
            <pc:sldMk cId="2378578510" sldId="412"/>
            <ac:graphicFrameMk id="5" creationId="{AB0D12E6-D536-DBD1-BB54-BB39F1274B8E}"/>
          </ac:graphicFrameMkLst>
        </pc:graphicFrameChg>
        <pc:graphicFrameChg chg="mod">
          <ac:chgData name="Weigel Stefan (PAR-ES)" userId="fd3b2067-2981-4ad8-bf3a-d2e1004e4fa8" providerId="ADAL" clId="{C33823CC-8C54-4D38-AE0F-1937C6FCF159}" dt="2022-12-08T15:26:11.137" v="73"/>
          <ac:graphicFrameMkLst>
            <pc:docMk/>
            <pc:sldMk cId="2378578510" sldId="412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A960615E-EB95-4422-B313-59381D4A110F}"/>
    <pc:docChg chg="modSld">
      <pc:chgData name="Weigel Stefan (PAR-ES)" userId="fd3b2067-2981-4ad8-bf3a-d2e1004e4fa8" providerId="ADAL" clId="{A960615E-EB95-4422-B313-59381D4A110F}" dt="2023-06-05T14:29:08.001" v="70" actId="27918"/>
      <pc:docMkLst>
        <pc:docMk/>
      </pc:docMkLst>
      <pc:sldChg chg="modSp mod">
        <pc:chgData name="Weigel Stefan (PAR-ES)" userId="fd3b2067-2981-4ad8-bf3a-d2e1004e4fa8" providerId="ADAL" clId="{A960615E-EB95-4422-B313-59381D4A110F}" dt="2023-06-05T14:29:08.001" v="70" actId="27918"/>
        <pc:sldMkLst>
          <pc:docMk/>
          <pc:sldMk cId="2378578510" sldId="412"/>
        </pc:sldMkLst>
        <pc:spChg chg="mod">
          <ac:chgData name="Weigel Stefan (PAR-ES)" userId="fd3b2067-2981-4ad8-bf3a-d2e1004e4fa8" providerId="ADAL" clId="{A960615E-EB95-4422-B313-59381D4A110F}" dt="2023-06-05T13:49:57.448" v="1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A960615E-EB95-4422-B313-59381D4A110F}" dt="2023-06-05T14:07:36.831" v="65" actId="20577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Biel/Bienne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Luzern</c:v>
                </c:pt>
                <c:pt idx="7">
                  <c:v>Basel SBB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50788.348130257</c:v>
                </c:pt>
                <c:pt idx="1">
                  <c:v>59139.458787557</c:v>
                </c:pt>
                <c:pt idx="2">
                  <c:v>80430.515989124004</c:v>
                </c:pt>
                <c:pt idx="3">
                  <c:v>80919.956485992006</c:v>
                </c:pt>
                <c:pt idx="4">
                  <c:v>88507.010188442</c:v>
                </c:pt>
                <c:pt idx="5">
                  <c:v>94228.380233599004</c:v>
                </c:pt>
                <c:pt idx="6">
                  <c:v>104413.94504900899</c:v>
                </c:pt>
                <c:pt idx="7">
                  <c:v>105866.530612527</c:v>
                </c:pt>
                <c:pt idx="8">
                  <c:v>105919.77825680999</c:v>
                </c:pt>
                <c:pt idx="9">
                  <c:v>110894.100309484</c:v>
                </c:pt>
                <c:pt idx="10">
                  <c:v>189245.99793238999</c:v>
                </c:pt>
                <c:pt idx="11">
                  <c:v>419626.38774360501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ser>
          <c:idx val="1"/>
          <c:order val="1"/>
          <c:tx>
            <c:strRef>
              <c:f>data!$I$1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C0C0C0"/>
            </a:solidFill>
          </c:spPr>
          <c:invertIfNegative val="0"/>
          <c:val>
            <c:numRef>
              <c:f>data!$I$4:$I$15</c:f>
              <c:numCache>
                <c:formatCode>#,##0</c:formatCode>
                <c:ptCount val="12"/>
                <c:pt idx="0">
                  <c:v>53698.175479514</c:v>
                </c:pt>
                <c:pt idx="1">
                  <c:v>59700.802056528999</c:v>
                </c:pt>
                <c:pt idx="2">
                  <c:v>82830.752326849004</c:v>
                </c:pt>
                <c:pt idx="3">
                  <c:v>82954.724790880995</c:v>
                </c:pt>
                <c:pt idx="4">
                  <c:v>70674.853618659006</c:v>
                </c:pt>
                <c:pt idx="5">
                  <c:v>94691.643828779997</c:v>
                </c:pt>
                <c:pt idx="6">
                  <c:v>97851.399348337</c:v>
                </c:pt>
                <c:pt idx="7">
                  <c:v>110988.370117025</c:v>
                </c:pt>
                <c:pt idx="8">
                  <c:v>102518.160644038</c:v>
                </c:pt>
                <c:pt idx="9">
                  <c:v>109255.123356399</c:v>
                </c:pt>
                <c:pt idx="10">
                  <c:v>206449.596630149</c:v>
                </c:pt>
                <c:pt idx="11">
                  <c:v>471318.04892124201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9-4BC0-B2A2-0C7A0E889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90401307248437723"/>
          <c:y val="1.463918163516585E-2"/>
          <c:w val="9.0333831602720321E-2"/>
          <c:h val="4.445796508843352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Affluence des voyageurs dans les gares en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542035632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Nombre moyen d’embarquements et de débarquements par jour ouvré en comparaison avec 2018.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9" y="6106515"/>
            <a:ext cx="7937248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Les 12 gares les plus fréquentées sont représentées, en tenant compte des personnes montant et descendant des trains du chemin de fer; Zürich </a:t>
            </a:r>
            <a:r>
              <a:rPr lang="fr-FR" sz="1000" kern="0" dirty="0">
                <a:solidFill>
                  <a:srgbClr val="444444"/>
                </a:solidFill>
                <a:latin typeface="SBB Light"/>
              </a:rPr>
              <a:t>HB: sans SZU;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Bern: sans RBS; Basel SBB et Genève: les personnes montant et descendant des trains de et vers l’étranger ne sont que </a:t>
            </a:r>
            <a:r>
              <a:rPr kumimoji="0" lang="fr-FR" sz="1000" b="0" i="0" u="none" strike="noStrike" kern="0" cap="none" spc="0" normalizeH="0" baseline="0" noProof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partiellement recensées;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Zürich Stadelhofen: sans FB; Biel/Bienne: sans ASM. Référence: années d’horaire 2018 et 2023.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1C645BA6-622E-4310-8A7A-A3D6D6479C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96e82a89-ba48-4728-b345-cf206dbec8f1"/>
    <ds:schemaRef ds:uri="http://schemas.openxmlformats.org/package/2006/metadata/core-propertie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Affluence des voyageurs dans les gares en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Affluence des voyageurs dans les gares en 2023.</dc:title>
  <dc:creator>Meyer Raphael (KOM-PGA-VSF)</dc:creator>
  <cp:lastModifiedBy>Stefan Weigel (PAR-EPS)</cp:lastModifiedBy>
  <cp:revision>57</cp:revision>
  <dcterms:created xsi:type="dcterms:W3CDTF">2020-09-30T11:00:09Z</dcterms:created>
  <dcterms:modified xsi:type="dcterms:W3CDTF">2024-06-10T12:23:26Z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