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7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444"/>
    <a:srgbClr val="F6F6F6"/>
    <a:srgbClr val="E5E5E5"/>
    <a:srgbClr val="A8A8A8"/>
    <a:srgbClr val="8D8D8D"/>
    <a:srgbClr val="5A5A5A"/>
    <a:srgbClr val="BDBDBD"/>
    <a:srgbClr val="727272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758" y="91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PAR-EPS)" userId="fd3b2067-2981-4ad8-bf3a-d2e1004e4fa8" providerId="ADAL" clId="{72AE94D0-BF9C-4957-8F8E-0272E09B6087}"/>
    <pc:docChg chg="modSld">
      <pc:chgData name="Weigel Stefan (PAR-EPS)" userId="fd3b2067-2981-4ad8-bf3a-d2e1004e4fa8" providerId="ADAL" clId="{72AE94D0-BF9C-4957-8F8E-0272E09B6087}" dt="2024-04-11T13:49:00.458" v="14" actId="692"/>
      <pc:docMkLst>
        <pc:docMk/>
      </pc:docMkLst>
      <pc:sldChg chg="modSp mod setBg">
        <pc:chgData name="Weigel Stefan (PAR-EPS)" userId="fd3b2067-2981-4ad8-bf3a-d2e1004e4fa8" providerId="ADAL" clId="{72AE94D0-BF9C-4957-8F8E-0272E09B6087}" dt="2024-04-11T13:49:00.458" v="14" actId="692"/>
        <pc:sldMkLst>
          <pc:docMk/>
          <pc:sldMk cId="1708932620" sldId="407"/>
        </pc:sldMkLst>
        <pc:spChg chg="mod">
          <ac:chgData name="Weigel Stefan (PAR-EPS)" userId="fd3b2067-2981-4ad8-bf3a-d2e1004e4fa8" providerId="ADAL" clId="{72AE94D0-BF9C-4957-8F8E-0272E09B6087}" dt="2024-04-11T13:48:31.833" v="11" actId="255"/>
          <ac:spMkLst>
            <pc:docMk/>
            <pc:sldMk cId="1708932620" sldId="407"/>
            <ac:spMk id="8" creationId="{06532336-43AE-43F1-8B99-299E3E2FB919}"/>
          </ac:spMkLst>
        </pc:spChg>
        <pc:spChg chg="mod">
          <ac:chgData name="Weigel Stefan (PAR-EPS)" userId="fd3b2067-2981-4ad8-bf3a-d2e1004e4fa8" providerId="ADAL" clId="{72AE94D0-BF9C-4957-8F8E-0272E09B6087}" dt="2024-04-11T13:48:23.077" v="9" actId="255"/>
          <ac:spMkLst>
            <pc:docMk/>
            <pc:sldMk cId="1708932620" sldId="407"/>
            <ac:spMk id="10" creationId="{688053B1-3C6B-44C3-87A2-469CA7CF834F}"/>
          </ac:spMkLst>
        </pc:spChg>
        <pc:graphicFrameChg chg="mod">
          <ac:chgData name="Weigel Stefan (PAR-EPS)" userId="fd3b2067-2981-4ad8-bf3a-d2e1004e4fa8" providerId="ADAL" clId="{72AE94D0-BF9C-4957-8F8E-0272E09B6087}" dt="2024-04-11T13:49:00.458" v="14" actId="692"/>
          <ac:graphicFrameMkLst>
            <pc:docMk/>
            <pc:sldMk cId="1708932620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74587FB8-B2BD-4F09-88B8-92B765731C3A}"/>
    <pc:docChg chg="addSld delSld modSld">
      <pc:chgData name="Meyer Raphael (PAR-ES)" userId="79615dfe-ed48-4e74-a40f-4f7b034c1c27" providerId="ADAL" clId="{74587FB8-B2BD-4F09-88B8-92B765731C3A}" dt="2022-02-21T15:28:35.598" v="17" actId="27918"/>
      <pc:docMkLst>
        <pc:docMk/>
      </pc:docMkLst>
      <pc:sldChg chg="del">
        <pc:chgData name="Meyer Raphael (PAR-ES)" userId="79615dfe-ed48-4e74-a40f-4f7b034c1c27" providerId="ADAL" clId="{74587FB8-B2BD-4F09-88B8-92B765731C3A}" dt="2022-02-21T15:26:29.272" v="0" actId="47"/>
        <pc:sldMkLst>
          <pc:docMk/>
          <pc:sldMk cId="943556213" sldId="406"/>
        </pc:sldMkLst>
      </pc:sldChg>
      <pc:sldChg chg="modSp add mod">
        <pc:chgData name="Meyer Raphael (PAR-ES)" userId="79615dfe-ed48-4e74-a40f-4f7b034c1c27" providerId="ADAL" clId="{74587FB8-B2BD-4F09-88B8-92B765731C3A}" dt="2022-02-21T15:28:35.598" v="17" actId="27918"/>
        <pc:sldMkLst>
          <pc:docMk/>
          <pc:sldMk cId="1116898475" sldId="408"/>
        </pc:sldMkLst>
        <pc:spChg chg="mod">
          <ac:chgData name="Meyer Raphael (PAR-ES)" userId="79615dfe-ed48-4e74-a40f-4f7b034c1c27" providerId="ADAL" clId="{74587FB8-B2BD-4F09-88B8-92B765731C3A}" dt="2022-02-21T15:27:24.683" v="6" actId="20577"/>
          <ac:spMkLst>
            <pc:docMk/>
            <pc:sldMk cId="1116898475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4587FB8-B2BD-4F09-88B8-92B765731C3A}" dt="2022-02-21T15:27:44.854" v="7"/>
          <ac:spMkLst>
            <pc:docMk/>
            <pc:sldMk cId="1116898475" sldId="408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74587FB8-B2BD-4F09-88B8-92B765731C3A}" dt="2022-02-21T15:27:58.044" v="14" actId="20577"/>
          <ac:spMkLst>
            <pc:docMk/>
            <pc:sldMk cId="1116898475" sldId="408"/>
            <ac:spMk id="8" creationId="{06532336-43AE-43F1-8B99-299E3E2FB919}"/>
          </ac:spMkLst>
        </pc:spChg>
      </pc:sldChg>
      <pc:sldChg chg="add">
        <pc:chgData name="Meyer Raphael (PAR-ES)" userId="79615dfe-ed48-4e74-a40f-4f7b034c1c27" providerId="ADAL" clId="{74587FB8-B2BD-4F09-88B8-92B765731C3A}" dt="2022-02-21T15:26:47.999" v="2" actId="2890"/>
        <pc:sldMkLst>
          <pc:docMk/>
          <pc:sldMk cId="3294247987" sldId="409"/>
        </pc:sldMkLst>
      </pc:sldChg>
      <pc:sldChg chg="add">
        <pc:chgData name="Meyer Raphael (PAR-ES)" userId="79615dfe-ed48-4e74-a40f-4f7b034c1c27" providerId="ADAL" clId="{74587FB8-B2BD-4F09-88B8-92B765731C3A}" dt="2022-02-21T15:26:48.748" v="3" actId="2890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Weigel Stefan (PAR-ES)" userId="fd3b2067-2981-4ad8-bf3a-d2e1004e4fa8" providerId="ADAL" clId="{3E74DC29-A7D4-4103-A45F-90B4F4E024A2}"/>
    <pc:docChg chg="delSld">
      <pc:chgData name="Weigel Stefan (PAR-ES)" userId="fd3b2067-2981-4ad8-bf3a-d2e1004e4fa8" providerId="ADAL" clId="{3E74DC29-A7D4-4103-A45F-90B4F4E024A2}" dt="2022-03-10T09:45:57.688" v="0" actId="2696"/>
      <pc:docMkLst>
        <pc:docMk/>
      </pc:docMkLst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1116898475" sldId="408"/>
        </pc:sldMkLst>
      </pc:sldChg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3294247987" sldId="409"/>
        </pc:sldMkLst>
      </pc:sldChg>
      <pc:sldChg chg="del">
        <pc:chgData name="Weigel Stefan (PAR-ES)" userId="fd3b2067-2981-4ad8-bf3a-d2e1004e4fa8" providerId="ADAL" clId="{3E74DC29-A7D4-4103-A45F-90B4F4E024A2}" dt="2022-03-10T09:45:57.688" v="0" actId="2696"/>
        <pc:sldMkLst>
          <pc:docMk/>
          <pc:sldMk cId="2032574650" sldId="410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PAR-ES)" userId="fd3b2067-2981-4ad8-bf3a-d2e1004e4fa8" providerId="ADAL" clId="{8E9F581B-9978-4E27-8824-9A5D0F0D6AED}"/>
    <pc:docChg chg="modSld">
      <pc:chgData name="Weigel Stefan (PAR-ES)" userId="fd3b2067-2981-4ad8-bf3a-d2e1004e4fa8" providerId="ADAL" clId="{8E9F581B-9978-4E27-8824-9A5D0F0D6AED}" dt="2023-01-31T18:29:54.969" v="21" actId="27918"/>
      <pc:docMkLst>
        <pc:docMk/>
      </pc:docMkLst>
      <pc:sldChg chg="mod">
        <pc:chgData name="Weigel Stefan (PAR-ES)" userId="fd3b2067-2981-4ad8-bf3a-d2e1004e4fa8" providerId="ADAL" clId="{8E9F581B-9978-4E27-8824-9A5D0F0D6AED}" dt="2023-01-31T18:29:54.969" v="21" actId="27918"/>
        <pc:sldMkLst>
          <pc:docMk/>
          <pc:sldMk cId="1708932620" sldId="407"/>
        </pc:sldMkLst>
      </pc:sldChg>
    </pc:docChg>
  </pc:docChgLst>
  <pc:docChgLst>
    <pc:chgData name="Meyer Raphael (PAR-ES)" userId="79615dfe-ed48-4e74-a40f-4f7b034c1c27" providerId="ADAL" clId="{ADB5BE36-76E7-4528-A0DC-EC31C0774D59}"/>
    <pc:docChg chg="custSel modSld">
      <pc:chgData name="Meyer Raphael (PAR-ES)" userId="79615dfe-ed48-4e74-a40f-4f7b034c1c27" providerId="ADAL" clId="{ADB5BE36-76E7-4528-A0DC-EC31C0774D59}" dt="2022-02-22T13:41:57.468" v="49" actId="27918"/>
      <pc:docMkLst>
        <pc:docMk/>
      </pc:docMkLst>
      <pc:sldChg chg="modSp mod">
        <pc:chgData name="Meyer Raphael (PAR-ES)" userId="79615dfe-ed48-4e74-a40f-4f7b034c1c27" providerId="ADAL" clId="{ADB5BE36-76E7-4528-A0DC-EC31C0774D59}" dt="2022-02-22T13:40:11.159" v="25" actId="20577"/>
        <pc:sldMkLst>
          <pc:docMk/>
          <pc:sldMk cId="3294247987" sldId="409"/>
        </pc:sldMkLst>
        <pc:spChg chg="mod">
          <ac:chgData name="Meyer Raphael (PAR-ES)" userId="79615dfe-ed48-4e74-a40f-4f7b034c1c27" providerId="ADAL" clId="{ADB5BE36-76E7-4528-A0DC-EC31C0774D59}" dt="2022-02-22T13:37:39.093" v="2" actId="20577"/>
          <ac:spMkLst>
            <pc:docMk/>
            <pc:sldMk cId="3294247987" sldId="40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37:56.979" v="3"/>
          <ac:spMkLst>
            <pc:docMk/>
            <pc:sldMk cId="3294247987" sldId="409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38:21.019" v="16" actId="20577"/>
          <ac:spMkLst>
            <pc:docMk/>
            <pc:sldMk cId="3294247987" sldId="409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0:11.159" v="25" actId="20577"/>
          <ac:spMkLst>
            <pc:docMk/>
            <pc:sldMk cId="3294247987" sldId="409"/>
            <ac:spMk id="10" creationId="{688053B1-3C6B-44C3-87A2-469CA7CF834F}"/>
          </ac:spMkLst>
        </pc:spChg>
      </pc:sldChg>
      <pc:sldChg chg="modSp mod">
        <pc:chgData name="Meyer Raphael (PAR-ES)" userId="79615dfe-ed48-4e74-a40f-4f7b034c1c27" providerId="ADAL" clId="{ADB5BE36-76E7-4528-A0DC-EC31C0774D59}" dt="2022-02-22T13:41:57.468" v="49" actId="27918"/>
        <pc:sldMkLst>
          <pc:docMk/>
          <pc:sldMk cId="2032574650" sldId="410"/>
        </pc:sldMkLst>
        <pc:spChg chg="mod">
          <ac:chgData name="Meyer Raphael (PAR-ES)" userId="79615dfe-ed48-4e74-a40f-4f7b034c1c27" providerId="ADAL" clId="{ADB5BE36-76E7-4528-A0DC-EC31C0774D59}" dt="2022-02-22T13:41:06.044" v="29" actId="20577"/>
          <ac:spMkLst>
            <pc:docMk/>
            <pc:sldMk cId="2032574650" sldId="41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DB5BE36-76E7-4528-A0DC-EC31C0774D59}" dt="2022-02-22T13:40:51.373" v="27"/>
          <ac:spMkLst>
            <pc:docMk/>
            <pc:sldMk cId="2032574650" sldId="410"/>
            <ac:spMk id="7" creationId="{5353CABD-91F1-4DCF-A637-4F62527C40F1}"/>
          </ac:spMkLst>
        </pc:spChg>
        <pc:spChg chg="mod">
          <ac:chgData name="Meyer Raphael (PAR-ES)" userId="79615dfe-ed48-4e74-a40f-4f7b034c1c27" providerId="ADAL" clId="{ADB5BE36-76E7-4528-A0DC-EC31C0774D59}" dt="2022-02-22T13:41:22.800" v="40" actId="20577"/>
          <ac:spMkLst>
            <pc:docMk/>
            <pc:sldMk cId="2032574650" sldId="410"/>
            <ac:spMk id="8" creationId="{06532336-43AE-43F1-8B99-299E3E2FB919}"/>
          </ac:spMkLst>
        </pc:spChg>
        <pc:spChg chg="mod">
          <ac:chgData name="Meyer Raphael (PAR-ES)" userId="79615dfe-ed48-4e74-a40f-4f7b034c1c27" providerId="ADAL" clId="{ADB5BE36-76E7-4528-A0DC-EC31C0774D59}" dt="2022-02-22T13:41:29.392" v="46" actId="20577"/>
          <ac:spMkLst>
            <pc:docMk/>
            <pc:sldMk cId="2032574650" sldId="410"/>
            <ac:spMk id="10" creationId="{688053B1-3C6B-44C3-87A2-469CA7CF834F}"/>
          </ac:spMkLst>
        </pc:sp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Weigel Stefan (PAR-EPS)" userId="fd3b2067-2981-4ad8-bf3a-d2e1004e4fa8" providerId="ADAL" clId="{341EF504-AEA8-4CAA-B298-E01B929C708B}"/>
    <pc:docChg chg="custSel modSld">
      <pc:chgData name="Weigel Stefan (PAR-EPS)" userId="fd3b2067-2981-4ad8-bf3a-d2e1004e4fa8" providerId="ADAL" clId="{341EF504-AEA8-4CAA-B298-E01B929C708B}" dt="2024-02-28T14:24:39.205" v="36" actId="27918"/>
      <pc:docMkLst>
        <pc:docMk/>
      </pc:docMkLst>
      <pc:sldChg chg="delSp modSp mod">
        <pc:chgData name="Weigel Stefan (PAR-EPS)" userId="fd3b2067-2981-4ad8-bf3a-d2e1004e4fa8" providerId="ADAL" clId="{341EF504-AEA8-4CAA-B298-E01B929C708B}" dt="2024-02-28T14:24:39.205" v="36" actId="27918"/>
        <pc:sldMkLst>
          <pc:docMk/>
          <pc:sldMk cId="1708932620" sldId="407"/>
        </pc:sldMkLst>
        <pc:spChg chg="mod">
          <ac:chgData name="Weigel Stefan (PAR-EPS)" userId="fd3b2067-2981-4ad8-bf3a-d2e1004e4fa8" providerId="ADAL" clId="{341EF504-AEA8-4CAA-B298-E01B929C708B}" dt="2024-02-28T13:51:48.709" v="33" actId="20577"/>
          <ac:spMkLst>
            <pc:docMk/>
            <pc:sldMk cId="1708932620" sldId="407"/>
            <ac:spMk id="2" creationId="{00000000-0000-0000-0000-000000000000}"/>
          </ac:spMkLst>
        </pc:spChg>
        <pc:spChg chg="del">
          <ac:chgData name="Weigel Stefan (PAR-EPS)" userId="fd3b2067-2981-4ad8-bf3a-d2e1004e4fa8" providerId="ADAL" clId="{341EF504-AEA8-4CAA-B298-E01B929C708B}" dt="2024-02-28T13:51:37.032" v="31" actId="478"/>
          <ac:spMkLst>
            <pc:docMk/>
            <pc:sldMk cId="1708932620" sldId="407"/>
            <ac:spMk id="3" creationId="{44B1ED42-1DF6-DE06-FBC1-703DE49845A8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7E141BE9-9136-4D1B-8CD0-038A1A8600C9}"/>
    <pc:docChg chg="addSld delSld modSld">
      <pc:chgData name="Meyer Raphael (PAR-ES)" userId="79615dfe-ed48-4e74-a40f-4f7b034c1c27" providerId="ADAL" clId="{7E141BE9-9136-4D1B-8CD0-038A1A8600C9}" dt="2022-02-21T13:13:55.626" v="11" actId="2890"/>
      <pc:docMkLst>
        <pc:docMk/>
      </pc:docMkLst>
      <pc:sldChg chg="modSp del mod">
        <pc:chgData name="Meyer Raphael (PAR-ES)" userId="79615dfe-ed48-4e74-a40f-4f7b034c1c27" providerId="ADAL" clId="{7E141BE9-9136-4D1B-8CD0-038A1A8600C9}" dt="2022-02-21T13:13:12.852" v="2" actId="47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7E141BE9-9136-4D1B-8CD0-038A1A8600C9}" dt="2022-02-21T12:49:02.619" v="1" actId="1076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7E141BE9-9136-4D1B-8CD0-038A1A8600C9}" dt="2022-02-21T13:13:43.702" v="7" actId="20577"/>
        <pc:sldMkLst>
          <pc:docMk/>
          <pc:sldMk cId="2624746743" sldId="403"/>
        </pc:sldMkLst>
        <pc:spChg chg="mod">
          <ac:chgData name="Meyer Raphael (PAR-ES)" userId="79615dfe-ed48-4e74-a40f-4f7b034c1c27" providerId="ADAL" clId="{7E141BE9-9136-4D1B-8CD0-038A1A8600C9}" dt="2022-02-21T13:13:43.702" v="7" actId="20577"/>
          <ac:spMkLst>
            <pc:docMk/>
            <pc:sldMk cId="2624746743" sldId="403"/>
            <ac:spMk id="2" creationId="{00000000-0000-0000-0000-000000000000}"/>
          </ac:spMkLst>
        </pc:spChg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1954296201" sldId="404"/>
        </pc:sldMkLst>
      </pc:sldChg>
      <pc:sldChg chg="del">
        <pc:chgData name="Meyer Raphael (PAR-ES)" userId="79615dfe-ed48-4e74-a40f-4f7b034c1c27" providerId="ADAL" clId="{7E141BE9-9136-4D1B-8CD0-038A1A8600C9}" dt="2022-02-21T12:48:48.760" v="0" actId="47"/>
        <pc:sldMkLst>
          <pc:docMk/>
          <pc:sldMk cId="2102945685" sldId="404"/>
        </pc:sldMkLst>
      </pc:sldChg>
      <pc:sldChg chg="add">
        <pc:chgData name="Meyer Raphael (PAR-ES)" userId="79615dfe-ed48-4e74-a40f-4f7b034c1c27" providerId="ADAL" clId="{7E141BE9-9136-4D1B-8CD0-038A1A8600C9}" dt="2022-02-21T13:13:53.686" v="9" actId="2890"/>
        <pc:sldMkLst>
          <pc:docMk/>
          <pc:sldMk cId="4185400525" sldId="404"/>
        </pc:sldMkLst>
      </pc:sldChg>
      <pc:sldChg chg="add">
        <pc:chgData name="Meyer Raphael (PAR-ES)" userId="79615dfe-ed48-4e74-a40f-4f7b034c1c27" providerId="ADAL" clId="{7E141BE9-9136-4D1B-8CD0-038A1A8600C9}" dt="2022-02-21T13:13:54.869" v="10" actId="2890"/>
        <pc:sldMkLst>
          <pc:docMk/>
          <pc:sldMk cId="2617506047" sldId="405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4005933681" sldId="405"/>
        </pc:sldMkLst>
      </pc:sldChg>
      <pc:sldChg chg="add">
        <pc:chgData name="Meyer Raphael (PAR-ES)" userId="79615dfe-ed48-4e74-a40f-4f7b034c1c27" providerId="ADAL" clId="{7E141BE9-9136-4D1B-8CD0-038A1A8600C9}" dt="2022-02-21T13:13:55.626" v="11" actId="2890"/>
        <pc:sldMkLst>
          <pc:docMk/>
          <pc:sldMk cId="943556213" sldId="406"/>
        </pc:sldMkLst>
      </pc:sldChg>
      <pc:sldChg chg="add del">
        <pc:chgData name="Meyer Raphael (PAR-ES)" userId="79615dfe-ed48-4e74-a40f-4f7b034c1c27" providerId="ADAL" clId="{7E141BE9-9136-4D1B-8CD0-038A1A8600C9}" dt="2022-02-21T13:13:50.367" v="8" actId="47"/>
        <pc:sldMkLst>
          <pc:docMk/>
          <pc:sldMk cId="3868929230" sldId="406"/>
        </pc:sldMkLst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Weigel Stefan (PAR-EPS)" userId="fd3b2067-2981-4ad8-bf3a-d2e1004e4fa8" providerId="ADAL" clId="{5BF6A544-8378-45C2-A800-F490B99CAD93}"/>
    <pc:docChg chg="modSld">
      <pc:chgData name="Weigel Stefan (PAR-EPS)" userId="fd3b2067-2981-4ad8-bf3a-d2e1004e4fa8" providerId="ADAL" clId="{5BF6A544-8378-45C2-A800-F490B99CAD93}" dt="2025-01-06T11:42:26.001" v="23" actId="20577"/>
      <pc:docMkLst>
        <pc:docMk/>
      </pc:docMkLst>
      <pc:sldChg chg="modSp mod">
        <pc:chgData name="Weigel Stefan (PAR-EPS)" userId="fd3b2067-2981-4ad8-bf3a-d2e1004e4fa8" providerId="ADAL" clId="{5BF6A544-8378-45C2-A800-F490B99CAD93}" dt="2025-01-06T11:42:26.001" v="23" actId="20577"/>
        <pc:sldMkLst>
          <pc:docMk/>
          <pc:sldMk cId="1708932620" sldId="407"/>
        </pc:sldMkLst>
        <pc:spChg chg="mod">
          <ac:chgData name="Weigel Stefan (PAR-EPS)" userId="fd3b2067-2981-4ad8-bf3a-d2e1004e4fa8" providerId="ADAL" clId="{5BF6A544-8378-45C2-A800-F490B99CAD93}" dt="2025-01-06T11:42:26.001" v="23" actId="20577"/>
          <ac:spMkLst>
            <pc:docMk/>
            <pc:sldMk cId="1708932620" sldId="407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E1166BF-094D-4C5D-934C-3C12DB15ADFC}"/>
    <pc:docChg chg="delSld">
      <pc:chgData name="Meyer Raphael (PAR-ES)" userId="79615dfe-ed48-4e74-a40f-4f7b034c1c27" providerId="ADAL" clId="{3E1166BF-094D-4C5D-934C-3C12DB15ADFC}" dt="2022-02-21T13:31:36.898" v="0" actId="47"/>
      <pc:docMkLst>
        <pc:docMk/>
      </pc:docMkLst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24746743" sldId="403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4185400525" sldId="404"/>
        </pc:sldMkLst>
      </pc:sldChg>
      <pc:sldChg chg="del">
        <pc:chgData name="Meyer Raphael (PAR-ES)" userId="79615dfe-ed48-4e74-a40f-4f7b034c1c27" providerId="ADAL" clId="{3E1166BF-094D-4C5D-934C-3C12DB15ADFC}" dt="2022-02-21T13:31:36.898" v="0" actId="47"/>
        <pc:sldMkLst>
          <pc:docMk/>
          <pc:sldMk cId="2617506047" sldId="405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DC91381E-864F-40AA-BEAC-05CB62171E30}"/>
    <pc:docChg chg="modSld">
      <pc:chgData name="Meyer Raphael (PAR-ES)" userId="79615dfe-ed48-4e74-a40f-4f7b034c1c27" providerId="ADAL" clId="{DC91381E-864F-40AA-BEAC-05CB62171E30}" dt="2022-02-21T13:25:42.447" v="74"/>
      <pc:docMkLst>
        <pc:docMk/>
      </pc:docMkLst>
      <pc:sldChg chg="modSp mod">
        <pc:chgData name="Meyer Raphael (PAR-ES)" userId="79615dfe-ed48-4e74-a40f-4f7b034c1c27" providerId="ADAL" clId="{DC91381E-864F-40AA-BEAC-05CB62171E30}" dt="2022-02-21T13:19:21.727" v="20"/>
        <pc:sldMkLst>
          <pc:docMk/>
          <pc:sldMk cId="4185400525" sldId="404"/>
        </pc:sldMkLst>
        <pc:spChg chg="mod">
          <ac:chgData name="Meyer Raphael (PAR-ES)" userId="79615dfe-ed48-4e74-a40f-4f7b034c1c27" providerId="ADAL" clId="{DC91381E-864F-40AA-BEAC-05CB62171E30}" dt="2022-02-21T13:17:14.648" v="2" actId="20577"/>
          <ac:spMkLst>
            <pc:docMk/>
            <pc:sldMk cId="418540052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25.384" v="3"/>
          <ac:spMkLst>
            <pc:docMk/>
            <pc:sldMk cId="4185400525" sldId="404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7:34.759" v="4"/>
          <ac:spMkLst>
            <pc:docMk/>
            <pc:sldMk cId="4185400525" sldId="404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19:21.727" v="20"/>
          <ac:spMkLst>
            <pc:docMk/>
            <pc:sldMk cId="4185400525" sldId="404"/>
            <ac:spMk id="11" creationId="{651B01CC-189F-4F80-9403-B5172C1D5545}"/>
          </ac:spMkLst>
        </pc:spChg>
        <pc:graphicFrameChg chg="mod">
          <ac:chgData name="Meyer Raphael (PAR-ES)" userId="79615dfe-ed48-4e74-a40f-4f7b034c1c27" providerId="ADAL" clId="{DC91381E-864F-40AA-BEAC-05CB62171E30}" dt="2022-02-21T13:18:50.349" v="19"/>
          <ac:graphicFrameMkLst>
            <pc:docMk/>
            <pc:sldMk cId="4185400525" sldId="404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18:28.792" v="14"/>
          <ac:graphicFrameMkLst>
            <pc:docMk/>
            <pc:sldMk cId="4185400525" sldId="404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3:07.829" v="51"/>
        <pc:sldMkLst>
          <pc:docMk/>
          <pc:sldMk cId="2617506047" sldId="405"/>
        </pc:sldMkLst>
        <pc:spChg chg="mod">
          <ac:chgData name="Meyer Raphael (PAR-ES)" userId="79615dfe-ed48-4e74-a40f-4f7b034c1c27" providerId="ADAL" clId="{DC91381E-864F-40AA-BEAC-05CB62171E30}" dt="2022-02-21T13:20:20.500" v="23" actId="20577"/>
          <ac:spMkLst>
            <pc:docMk/>
            <pc:sldMk cId="2617506047" sldId="40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29.812" v="24"/>
          <ac:spMkLst>
            <pc:docMk/>
            <pc:sldMk cId="2617506047" sldId="40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0:39.685" v="25"/>
          <ac:spMkLst>
            <pc:docMk/>
            <pc:sldMk cId="2617506047" sldId="405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3:07.829" v="51"/>
          <ac:spMkLst>
            <pc:docMk/>
            <pc:sldMk cId="2617506047" sldId="405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0:48.737" v="31" actId="20577"/>
          <ac:spMkLst>
            <pc:docMk/>
            <pc:sldMk cId="2617506047" sldId="405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2:34.826" v="47"/>
          <ac:graphicFrameMkLst>
            <pc:docMk/>
            <pc:sldMk cId="2617506047" sldId="405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2:44.839" v="50"/>
          <ac:graphicFrameMkLst>
            <pc:docMk/>
            <pc:sldMk cId="2617506047" sldId="405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C91381E-864F-40AA-BEAC-05CB62171E30}" dt="2022-02-21T13:25:42.447" v="74"/>
        <pc:sldMkLst>
          <pc:docMk/>
          <pc:sldMk cId="943556213" sldId="406"/>
        </pc:sldMkLst>
        <pc:spChg chg="mod">
          <ac:chgData name="Meyer Raphael (PAR-ES)" userId="79615dfe-ed48-4e74-a40f-4f7b034c1c27" providerId="ADAL" clId="{DC91381E-864F-40AA-BEAC-05CB62171E30}" dt="2022-02-21T13:24:14.470" v="54" actId="20577"/>
          <ac:spMkLst>
            <pc:docMk/>
            <pc:sldMk cId="943556213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24.391" v="55"/>
          <ac:spMkLst>
            <pc:docMk/>
            <pc:sldMk cId="943556213" sldId="40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4:32.772" v="56"/>
          <ac:spMkLst>
            <pc:docMk/>
            <pc:sldMk cId="943556213" sldId="406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DC91381E-864F-40AA-BEAC-05CB62171E30}" dt="2022-02-21T13:25:33.433" v="72"/>
          <ac:spMkLst>
            <pc:docMk/>
            <pc:sldMk cId="943556213" sldId="406"/>
            <ac:spMk id="11" creationId="{651B01CC-189F-4F80-9403-B5172C1D5545}"/>
          </ac:spMkLst>
        </pc:spChg>
        <pc:spChg chg="mod">
          <ac:chgData name="Meyer Raphael (PAR-ES)" userId="79615dfe-ed48-4e74-a40f-4f7b034c1c27" providerId="ADAL" clId="{DC91381E-864F-40AA-BEAC-05CB62171E30}" dt="2022-02-21T13:25:07.644" v="68" actId="20577"/>
          <ac:spMkLst>
            <pc:docMk/>
            <pc:sldMk cId="943556213" sldId="406"/>
            <ac:spMk id="12" creationId="{CC84096C-90C8-4FA1-B23B-21F5936F9AB5}"/>
          </ac:spMkLst>
        </pc:spChg>
        <pc:graphicFrameChg chg="mod">
          <ac:chgData name="Meyer Raphael (PAR-ES)" userId="79615dfe-ed48-4e74-a40f-4f7b034c1c27" providerId="ADAL" clId="{DC91381E-864F-40AA-BEAC-05CB62171E30}" dt="2022-02-21T13:25:42.447" v="74"/>
          <ac:graphicFrameMkLst>
            <pc:docMk/>
            <pc:sldMk cId="943556213" sldId="406"/>
            <ac:graphicFrameMk id="6" creationId="{00000000-0000-0000-0000-000000000000}"/>
          </ac:graphicFrameMkLst>
        </pc:graphicFrameChg>
        <pc:graphicFrameChg chg="mod">
          <ac:chgData name="Meyer Raphael (PAR-ES)" userId="79615dfe-ed48-4e74-a40f-4f7b034c1c27" providerId="ADAL" clId="{DC91381E-864F-40AA-BEAC-05CB62171E30}" dt="2022-02-21T13:25:00.885" v="62"/>
          <ac:graphicFrameMkLst>
            <pc:docMk/>
            <pc:sldMk cId="943556213" sldId="406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Weigel Stefan (PAR-ES)" userId="fd3b2067-2981-4ad8-bf3a-d2e1004e4fa8" providerId="ADAL" clId="{C2D8A675-BF85-42D2-BFA7-DCAAE821E51D}"/>
    <pc:docChg chg="modSld">
      <pc:chgData name="Weigel Stefan (PAR-ES)" userId="fd3b2067-2981-4ad8-bf3a-d2e1004e4fa8" providerId="ADAL" clId="{C2D8A675-BF85-42D2-BFA7-DCAAE821E51D}" dt="2022-12-16T17:15:56.176" v="58" actId="27918"/>
      <pc:docMkLst>
        <pc:docMk/>
      </pc:docMkLst>
      <pc:sldChg chg="addSp modSp mod">
        <pc:chgData name="Weigel Stefan (PAR-ES)" userId="fd3b2067-2981-4ad8-bf3a-d2e1004e4fa8" providerId="ADAL" clId="{C2D8A675-BF85-42D2-BFA7-DCAAE821E51D}" dt="2022-12-16T17:15:56.176" v="58" actId="27918"/>
        <pc:sldMkLst>
          <pc:docMk/>
          <pc:sldMk cId="1708932620" sldId="407"/>
        </pc:sldMkLst>
        <pc:spChg chg="mod">
          <ac:chgData name="Weigel Stefan (PAR-ES)" userId="fd3b2067-2981-4ad8-bf3a-d2e1004e4fa8" providerId="ADAL" clId="{C2D8A675-BF85-42D2-BFA7-DCAAE821E51D}" dt="2022-12-16T12:34:39.893" v="3" actId="20577"/>
          <ac:spMkLst>
            <pc:docMk/>
            <pc:sldMk cId="1708932620" sldId="407"/>
            <ac:spMk id="2" creationId="{00000000-0000-0000-0000-000000000000}"/>
          </ac:spMkLst>
        </pc:spChg>
        <pc:spChg chg="add mod">
          <ac:chgData name="Weigel Stefan (PAR-ES)" userId="fd3b2067-2981-4ad8-bf3a-d2e1004e4fa8" providerId="ADAL" clId="{C2D8A675-BF85-42D2-BFA7-DCAAE821E51D}" dt="2022-12-16T12:39:42.801" v="56" actId="1037"/>
          <ac:spMkLst>
            <pc:docMk/>
            <pc:sldMk cId="1708932620" sldId="407"/>
            <ac:spMk id="3" creationId="{44B1ED42-1DF6-DE06-FBC1-703DE49845A8}"/>
          </ac:spMkLst>
        </pc:spChg>
        <pc:spChg chg="mod">
          <ac:chgData name="Weigel Stefan (PAR-ES)" userId="fd3b2067-2981-4ad8-bf3a-d2e1004e4fa8" providerId="ADAL" clId="{C2D8A675-BF85-42D2-BFA7-DCAAE821E51D}" dt="2022-12-16T12:34:55.893" v="8" actId="20577"/>
          <ac:spMkLst>
            <pc:docMk/>
            <pc:sldMk cId="1708932620" sldId="407"/>
            <ac:spMk id="8" creationId="{06532336-43AE-43F1-8B99-299E3E2FB919}"/>
          </ac:spMkLst>
        </pc:spChg>
        <pc:spChg chg="mod">
          <ac:chgData name="Weigel Stefan (PAR-ES)" userId="fd3b2067-2981-4ad8-bf3a-d2e1004e4fa8" providerId="ADAL" clId="{C2D8A675-BF85-42D2-BFA7-DCAAE821E51D}" dt="2022-12-16T12:39:21.130" v="21" actId="554"/>
          <ac:spMkLst>
            <pc:docMk/>
            <pc:sldMk cId="1708932620" sldId="407"/>
            <ac:spMk id="10" creationId="{688053B1-3C6B-44C3-87A2-469CA7CF834F}"/>
          </ac:spMkLst>
        </pc:spChg>
        <pc:graphicFrameChg chg="mod">
          <ac:chgData name="Weigel Stefan (PAR-ES)" userId="fd3b2067-2981-4ad8-bf3a-d2e1004e4fa8" providerId="ADAL" clId="{C2D8A675-BF85-42D2-BFA7-DCAAE821E51D}" dt="2022-12-16T12:39:09.056" v="20"/>
          <ac:graphicFrameMkLst>
            <pc:docMk/>
            <pc:sldMk cId="1708932620" sldId="407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18993080410403"/>
          <c:y val="3.9318010048961703E-2"/>
          <c:w val="0.86105800308019353"/>
          <c:h val="0.796625101123349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data!$G$2</c:f>
              <c:strCache>
                <c:ptCount val="1"/>
                <c:pt idx="0">
                  <c:v>Streckennetzdichte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A157-44B7-B3A8-7754B5DE175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2-A157-44B7-B3A8-7754B5DE1755}"/>
              </c:ext>
            </c:extLst>
          </c:dPt>
          <c:cat>
            <c:strRef>
              <c:f>data!$E$3:$E$17</c:f>
              <c:strCache>
                <c:ptCount val="15"/>
                <c:pt idx="0">
                  <c:v>Norwegen</c:v>
                </c:pt>
                <c:pt idx="1">
                  <c:v>Finnland</c:v>
                </c:pt>
                <c:pt idx="2">
                  <c:v>Schweden</c:v>
                </c:pt>
                <c:pt idx="3">
                  <c:v>Spanien</c:v>
                </c:pt>
                <c:pt idx="4">
                  <c:v>Rumänien</c:v>
                </c:pt>
                <c:pt idx="5">
                  <c:v>Frankreich</c:v>
                </c:pt>
                <c:pt idx="6">
                  <c:v>Italien</c:v>
                </c:pt>
                <c:pt idx="7">
                  <c:v>Dänemark</c:v>
                </c:pt>
                <c:pt idx="8">
                  <c:v>Polen</c:v>
                </c:pt>
                <c:pt idx="9">
                  <c:v>Österreich</c:v>
                </c:pt>
                <c:pt idx="10">
                  <c:v>Grossbritannien</c:v>
                </c:pt>
                <c:pt idx="11">
                  <c:v>Niederlande</c:v>
                </c:pt>
                <c:pt idx="12">
                  <c:v>Deutschland</c:v>
                </c:pt>
                <c:pt idx="13">
                  <c:v>Tschechien</c:v>
                </c:pt>
                <c:pt idx="14">
                  <c:v>Schweiz</c:v>
                </c:pt>
              </c:strCache>
            </c:strRef>
          </c:cat>
          <c:val>
            <c:numRef>
              <c:f>data!$G$3:$G$17</c:f>
              <c:numCache>
                <c:formatCode>0</c:formatCode>
                <c:ptCount val="15"/>
                <c:pt idx="0">
                  <c:v>10.1512148686818</c:v>
                </c:pt>
                <c:pt idx="1">
                  <c:v>17.478746258248101</c:v>
                </c:pt>
                <c:pt idx="2">
                  <c:v>24.375089400657998</c:v>
                </c:pt>
                <c:pt idx="3">
                  <c:v>31.8459908732112</c:v>
                </c:pt>
                <c:pt idx="4">
                  <c:v>44.5096015906174</c:v>
                </c:pt>
                <c:pt idx="5">
                  <c:v>50.738332178420499</c:v>
                </c:pt>
                <c:pt idx="6">
                  <c:v>55.720523439232799</c:v>
                </c:pt>
                <c:pt idx="7">
                  <c:v>57.029702970297002</c:v>
                </c:pt>
                <c:pt idx="8">
                  <c:v>62.639455258905897</c:v>
                </c:pt>
                <c:pt idx="9">
                  <c:v>66.489425117432503</c:v>
                </c:pt>
                <c:pt idx="10">
                  <c:v>69.225317445973502</c:v>
                </c:pt>
                <c:pt idx="11">
                  <c:v>81.358018085504796</c:v>
                </c:pt>
                <c:pt idx="12">
                  <c:v>108.205688971919</c:v>
                </c:pt>
                <c:pt idx="13">
                  <c:v>120.627353526645</c:v>
                </c:pt>
                <c:pt idx="14">
                  <c:v>128.80283227978401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157-44B7-B3A8-7754B5DE17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overlap val="100"/>
        <c:axId val="133638400"/>
        <c:axId val="133636864"/>
      </c:barChart>
      <c:valAx>
        <c:axId val="133636864"/>
        <c:scaling>
          <c:orientation val="minMax"/>
          <c:max val="14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8400"/>
        <c:crosses val="autoZero"/>
        <c:crossBetween val="between"/>
        <c:majorUnit val="20"/>
      </c:valAx>
      <c:catAx>
        <c:axId val="133638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444444"/>
            </a:solidFill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33636864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06.01.2025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Streckennetzdichte in Europa </a:t>
            </a:r>
            <a:r>
              <a:rPr lang="de-CH"/>
              <a:t>im 2023.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439917788"/>
              </p:ext>
            </p:extLst>
          </p:nvPr>
        </p:nvGraphicFramePr>
        <p:xfrm>
          <a:off x="1487488" y="1700809"/>
          <a:ext cx="9220200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5353CABD-91F1-4DCF-A637-4F62527C40F1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400" b="0" i="0" u="none" strike="noStrike" kern="1200" cap="none" spc="30" normalizeH="0" baseline="0" noProof="0" dirty="0">
                <a:ln>
                  <a:noFill/>
                </a:ln>
                <a:solidFill>
                  <a:srgbClr val="EB0000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Meter Eisenbahnstrecke pro Quadratkilometer Landesfläche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06532336-43AE-43F1-8B99-299E3E2FB919}"/>
              </a:ext>
            </a:extLst>
          </p:cNvPr>
          <p:cNvSpPr txBox="1"/>
          <p:nvPr/>
        </p:nvSpPr>
        <p:spPr>
          <a:xfrm rot="16200000">
            <a:off x="9605908" y="3946970"/>
            <a:ext cx="3947678" cy="138499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9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Quellen: Eurostat, BFS, ORR (GB).</a:t>
            </a:r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688053B1-3C6B-44C3-87A2-469CA7CF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228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17089326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3BF43C1-A916-4E20-AD28-14B7F38569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Streckennetzdichte in Europa im 2023.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Streckennetzdichte in Europa im 2023.</dc:title>
  <dc:creator>Meyer Raphael (KOM-PGA-VSF)</dc:creator>
  <cp:lastModifiedBy>Stefan Weigel (PAR-EPS)</cp:lastModifiedBy>
  <cp:revision>59</cp:revision>
  <dcterms:created xsi:type="dcterms:W3CDTF">2020-09-30T11:00:09Z</dcterms:created>
  <dcterms:modified xsi:type="dcterms:W3CDTF">2025-01-06T11:52:18Z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