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45" y="91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S)" userId="fd3b2067-2981-4ad8-bf3a-d2e1004e4fa8" providerId="ADAL" clId="{8E9F581B-9978-4E27-8824-9A5D0F0D6AED}"/>
    <pc:docChg chg="modSld">
      <pc:chgData name="Weigel Stefan (PAR-ES)" userId="fd3b2067-2981-4ad8-bf3a-d2e1004e4fa8" providerId="ADAL" clId="{8E9F581B-9978-4E27-8824-9A5D0F0D6AED}" dt="2023-01-31T18:29:54.969" v="21" actId="27918"/>
      <pc:docMkLst>
        <pc:docMk/>
      </pc:docMkLst>
      <pc:sldChg chg="mod">
        <pc:chgData name="Weigel Stefan (PAR-ES)" userId="fd3b2067-2981-4ad8-bf3a-d2e1004e4fa8" providerId="ADAL" clId="{8E9F581B-9978-4E27-8824-9A5D0F0D6AED}" dt="2023-01-31T18:29:54.969" v="21" actId="27918"/>
        <pc:sldMkLst>
          <pc:docMk/>
          <pc:sldMk cId="1708932620" sldId="407"/>
        </pc:sldMkLst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341EF504-AEA8-4CAA-B298-E01B929C708B}"/>
    <pc:docChg chg="custSel modSld">
      <pc:chgData name="Weigel Stefan (PAR-EPS)" userId="fd3b2067-2981-4ad8-bf3a-d2e1004e4fa8" providerId="ADAL" clId="{341EF504-AEA8-4CAA-B298-E01B929C708B}" dt="2024-02-28T13:51:48.709" v="33" actId="20577"/>
      <pc:docMkLst>
        <pc:docMk/>
      </pc:docMkLst>
      <pc:sldChg chg="delSp modSp mod">
        <pc:chgData name="Weigel Stefan (PAR-EPS)" userId="fd3b2067-2981-4ad8-bf3a-d2e1004e4fa8" providerId="ADAL" clId="{341EF504-AEA8-4CAA-B298-E01B929C708B}" dt="2024-02-28T13:51:48.709" v="33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341EF504-AEA8-4CAA-B298-E01B929C708B}" dt="2024-02-28T13:51:48.709" v="33" actId="20577"/>
          <ac:spMkLst>
            <pc:docMk/>
            <pc:sldMk cId="1708932620" sldId="407"/>
            <ac:spMk id="2" creationId="{00000000-0000-0000-0000-000000000000}"/>
          </ac:spMkLst>
        </pc:spChg>
        <pc:spChg chg="del">
          <ac:chgData name="Weigel Stefan (PAR-EPS)" userId="fd3b2067-2981-4ad8-bf3a-d2e1004e4fa8" providerId="ADAL" clId="{341EF504-AEA8-4CAA-B298-E01B929C708B}" dt="2024-02-28T13:51:37.032" v="31" actId="478"/>
          <ac:spMkLst>
            <pc:docMk/>
            <pc:sldMk cId="1708932620" sldId="407"/>
            <ac:spMk id="3" creationId="{44B1ED42-1DF6-DE06-FBC1-703DE49845A8}"/>
          </ac:spMkLst>
        </pc:sp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6EC1F7D3-D30C-440D-9D0C-BF4EB3B126D4}"/>
    <pc:docChg chg="modSld">
      <pc:chgData name="Weigel Stefan (PAR-EPS)" userId="fd3b2067-2981-4ad8-bf3a-d2e1004e4fa8" providerId="ADAL" clId="{6EC1F7D3-D30C-440D-9D0C-BF4EB3B126D4}" dt="2024-04-11T13:50:39.793" v="8" actId="692"/>
      <pc:docMkLst>
        <pc:docMk/>
      </pc:docMkLst>
      <pc:sldChg chg="modSp mod setBg">
        <pc:chgData name="Weigel Stefan (PAR-EPS)" userId="fd3b2067-2981-4ad8-bf3a-d2e1004e4fa8" providerId="ADAL" clId="{6EC1F7D3-D30C-440D-9D0C-BF4EB3B126D4}" dt="2024-04-11T13:50:39.793" v="8" actId="692"/>
        <pc:sldMkLst>
          <pc:docMk/>
          <pc:sldMk cId="1708932620" sldId="407"/>
        </pc:sldMkLst>
        <pc:spChg chg="mod">
          <ac:chgData name="Weigel Stefan (PAR-EPS)" userId="fd3b2067-2981-4ad8-bf3a-d2e1004e4fa8" providerId="ADAL" clId="{6EC1F7D3-D30C-440D-9D0C-BF4EB3B126D4}" dt="2024-04-11T13:50:23.687" v="6" actId="255"/>
          <ac:spMkLst>
            <pc:docMk/>
            <pc:sldMk cId="1708932620" sldId="407"/>
            <ac:spMk id="8" creationId="{06532336-43AE-43F1-8B99-299E3E2FB919}"/>
          </ac:spMkLst>
        </pc:spChg>
        <pc:spChg chg="mod">
          <ac:chgData name="Weigel Stefan (PAR-EPS)" userId="fd3b2067-2981-4ad8-bf3a-d2e1004e4fa8" providerId="ADAL" clId="{6EC1F7D3-D30C-440D-9D0C-BF4EB3B126D4}" dt="2024-04-11T13:50:18.210" v="5" actId="255"/>
          <ac:spMkLst>
            <pc:docMk/>
            <pc:sldMk cId="1708932620" sldId="407"/>
            <ac:spMk id="10" creationId="{688053B1-3C6B-44C3-87A2-469CA7CF834F}"/>
          </ac:spMkLst>
        </pc:spChg>
        <pc:graphicFrameChg chg="mod">
          <ac:chgData name="Weigel Stefan (PAR-EPS)" userId="fd3b2067-2981-4ad8-bf3a-d2e1004e4fa8" providerId="ADAL" clId="{6EC1F7D3-D30C-440D-9D0C-BF4EB3B126D4}" dt="2024-04-11T13:50:39.793" v="8" actId="692"/>
          <ac:graphicFrameMkLst>
            <pc:docMk/>
            <pc:sldMk cId="1708932620" sldId="40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0925AB61-B3A2-4F04-9C13-BCA25D776C2F}"/>
    <pc:docChg chg="modSld">
      <pc:chgData name="Weigel Stefan (PAR-EPS)" userId="fd3b2067-2981-4ad8-bf3a-d2e1004e4fa8" providerId="ADAL" clId="{0925AB61-B3A2-4F04-9C13-BCA25D776C2F}" dt="2025-01-06T11:47:38.580" v="8" actId="20577"/>
      <pc:docMkLst>
        <pc:docMk/>
      </pc:docMkLst>
      <pc:sldChg chg="modSp mod">
        <pc:chgData name="Weigel Stefan (PAR-EPS)" userId="fd3b2067-2981-4ad8-bf3a-d2e1004e4fa8" providerId="ADAL" clId="{0925AB61-B3A2-4F04-9C13-BCA25D776C2F}" dt="2025-01-06T11:47:38.580" v="8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0925AB61-B3A2-4F04-9C13-BCA25D776C2F}" dt="2025-01-06T11:47:38.580" v="8" actId="20577"/>
          <ac:spMkLst>
            <pc:docMk/>
            <pc:sldMk cId="1708932620" sldId="407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0D254040-4254-461D-B139-9C1EBF3BBCAD}"/>
    <pc:docChg chg="modSld">
      <pc:chgData name="Weigel Stefan (PAR-EPS)" userId="fd3b2067-2981-4ad8-bf3a-d2e1004e4fa8" providerId="ADAL" clId="{0D254040-4254-461D-B139-9C1EBF3BBCAD}" dt="2024-02-28T13:58:19.873" v="16" actId="20577"/>
      <pc:docMkLst>
        <pc:docMk/>
      </pc:docMkLst>
      <pc:sldChg chg="modSp mod">
        <pc:chgData name="Weigel Stefan (PAR-EPS)" userId="fd3b2067-2981-4ad8-bf3a-d2e1004e4fa8" providerId="ADAL" clId="{0D254040-4254-461D-B139-9C1EBF3BBCAD}" dt="2024-02-28T13:58:19.873" v="16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0D254040-4254-461D-B139-9C1EBF3BBCAD}" dt="2024-02-28T13:52:56.897" v="2" actId="20577"/>
          <ac:spMkLst>
            <pc:docMk/>
            <pc:sldMk cId="1708932620" sldId="407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D254040-4254-461D-B139-9C1EBF3BBCAD}" dt="2024-02-28T13:53:06.255" v="3"/>
          <ac:spMkLst>
            <pc:docMk/>
            <pc:sldMk cId="1708932620" sldId="407"/>
            <ac:spMk id="7" creationId="{5353CABD-91F1-4DCF-A637-4F62527C40F1}"/>
          </ac:spMkLst>
        </pc:spChg>
        <pc:spChg chg="mod">
          <ac:chgData name="Weigel Stefan (PAR-EPS)" userId="fd3b2067-2981-4ad8-bf3a-d2e1004e4fa8" providerId="ADAL" clId="{0D254040-4254-461D-B139-9C1EBF3BBCAD}" dt="2024-02-28T13:58:19.873" v="16" actId="20577"/>
          <ac:spMkLst>
            <pc:docMk/>
            <pc:sldMk cId="1708932620" sldId="407"/>
            <ac:spMk id="8" creationId="{06532336-43AE-43F1-8B99-299E3E2FB919}"/>
          </ac:spMkLst>
        </pc:sp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Weigel Stefan (PAR-ES)" userId="fd3b2067-2981-4ad8-bf3a-d2e1004e4fa8" providerId="ADAL" clId="{3E74DC29-A7D4-4103-A45F-90B4F4E024A2}"/>
    <pc:docChg chg="delSld">
      <pc:chgData name="Weigel Stefan (PAR-ES)" userId="fd3b2067-2981-4ad8-bf3a-d2e1004e4fa8" providerId="ADAL" clId="{3E74DC29-A7D4-4103-A45F-90B4F4E024A2}" dt="2022-03-10T09:45:57.688" v="0" actId="2696"/>
      <pc:docMkLst>
        <pc:docMk/>
      </pc:docMkLst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1116898475" sldId="408"/>
        </pc:sldMkLst>
      </pc:sldChg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3294247987" sldId="409"/>
        </pc:sldMkLst>
      </pc:sldChg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2032574650" sldId="410"/>
        </pc:sldMkLst>
      </pc:sldChg>
    </pc:docChg>
  </pc:docChgLst>
  <pc:docChgLst>
    <pc:chgData name="Weigel Stefan (PAR-ES)" userId="fd3b2067-2981-4ad8-bf3a-d2e1004e4fa8" providerId="ADAL" clId="{C2D8A675-BF85-42D2-BFA7-DCAAE821E51D}"/>
    <pc:docChg chg="modSld">
      <pc:chgData name="Weigel Stefan (PAR-ES)" userId="fd3b2067-2981-4ad8-bf3a-d2e1004e4fa8" providerId="ADAL" clId="{C2D8A675-BF85-42D2-BFA7-DCAAE821E51D}" dt="2022-12-16T17:15:56.176" v="58" actId="27918"/>
      <pc:docMkLst>
        <pc:docMk/>
      </pc:docMkLst>
      <pc:sldChg chg="addSp modSp mod">
        <pc:chgData name="Weigel Stefan (PAR-ES)" userId="fd3b2067-2981-4ad8-bf3a-d2e1004e4fa8" providerId="ADAL" clId="{C2D8A675-BF85-42D2-BFA7-DCAAE821E51D}" dt="2022-12-16T17:15:56.176" v="58" actId="27918"/>
        <pc:sldMkLst>
          <pc:docMk/>
          <pc:sldMk cId="1708932620" sldId="407"/>
        </pc:sldMkLst>
        <pc:spChg chg="mod">
          <ac:chgData name="Weigel Stefan (PAR-ES)" userId="fd3b2067-2981-4ad8-bf3a-d2e1004e4fa8" providerId="ADAL" clId="{C2D8A675-BF85-42D2-BFA7-DCAAE821E51D}" dt="2022-12-16T12:34:39.893" v="3" actId="20577"/>
          <ac:spMkLst>
            <pc:docMk/>
            <pc:sldMk cId="1708932620" sldId="407"/>
            <ac:spMk id="2" creationId="{00000000-0000-0000-0000-000000000000}"/>
          </ac:spMkLst>
        </pc:spChg>
        <pc:spChg chg="add mod">
          <ac:chgData name="Weigel Stefan (PAR-ES)" userId="fd3b2067-2981-4ad8-bf3a-d2e1004e4fa8" providerId="ADAL" clId="{C2D8A675-BF85-42D2-BFA7-DCAAE821E51D}" dt="2022-12-16T12:39:42.801" v="56" actId="1037"/>
          <ac:spMkLst>
            <pc:docMk/>
            <pc:sldMk cId="1708932620" sldId="407"/>
            <ac:spMk id="3" creationId="{44B1ED42-1DF6-DE06-FBC1-703DE49845A8}"/>
          </ac:spMkLst>
        </pc:spChg>
        <pc:spChg chg="mod">
          <ac:chgData name="Weigel Stefan (PAR-ES)" userId="fd3b2067-2981-4ad8-bf3a-d2e1004e4fa8" providerId="ADAL" clId="{C2D8A675-BF85-42D2-BFA7-DCAAE821E51D}" dt="2022-12-16T12:34:55.893" v="8" actId="20577"/>
          <ac:spMkLst>
            <pc:docMk/>
            <pc:sldMk cId="1708932620" sldId="407"/>
            <ac:spMk id="8" creationId="{06532336-43AE-43F1-8B99-299E3E2FB919}"/>
          </ac:spMkLst>
        </pc:spChg>
        <pc:spChg chg="mod">
          <ac:chgData name="Weigel Stefan (PAR-ES)" userId="fd3b2067-2981-4ad8-bf3a-d2e1004e4fa8" providerId="ADAL" clId="{C2D8A675-BF85-42D2-BFA7-DCAAE821E51D}" dt="2022-12-16T12:39:21.130" v="21" actId="554"/>
          <ac:spMkLst>
            <pc:docMk/>
            <pc:sldMk cId="1708932620" sldId="407"/>
            <ac:spMk id="10" creationId="{688053B1-3C6B-44C3-87A2-469CA7CF834F}"/>
          </ac:spMkLst>
        </pc:spChg>
        <pc:graphicFrameChg chg="mod">
          <ac:chgData name="Weigel Stefan (PAR-ES)" userId="fd3b2067-2981-4ad8-bf3a-d2e1004e4fa8" providerId="ADAL" clId="{C2D8A675-BF85-42D2-BFA7-DCAAE821E51D}" dt="2022-12-16T12:39:09.056" v="20"/>
          <ac:graphicFrameMkLst>
            <pc:docMk/>
            <pc:sldMk cId="1708932620" sldId="40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38098956638684"/>
          <c:y val="3.9318010048961703E-2"/>
          <c:w val="0.8658421726209844"/>
          <c:h val="0.796625101123349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network density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157-44B7-B3A8-7754B5DE175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A157-44B7-B3A8-7754B5DE1755}"/>
              </c:ext>
            </c:extLst>
          </c:dPt>
          <c:cat>
            <c:strRef>
              <c:f>data!$E$3:$E$17</c:f>
              <c:strCache>
                <c:ptCount val="15"/>
                <c:pt idx="0">
                  <c:v>Norway</c:v>
                </c:pt>
                <c:pt idx="1">
                  <c:v>Finland</c:v>
                </c:pt>
                <c:pt idx="2">
                  <c:v>Sweden</c:v>
                </c:pt>
                <c:pt idx="3">
                  <c:v>Spain</c:v>
                </c:pt>
                <c:pt idx="4">
                  <c:v>Romania</c:v>
                </c:pt>
                <c:pt idx="5">
                  <c:v>France</c:v>
                </c:pt>
                <c:pt idx="6">
                  <c:v>Italy</c:v>
                </c:pt>
                <c:pt idx="7">
                  <c:v>Denmark</c:v>
                </c:pt>
                <c:pt idx="8">
                  <c:v>Poland</c:v>
                </c:pt>
                <c:pt idx="9">
                  <c:v>Austria</c:v>
                </c:pt>
                <c:pt idx="10">
                  <c:v>Great Britain</c:v>
                </c:pt>
                <c:pt idx="11">
                  <c:v>Netherlands</c:v>
                </c:pt>
                <c:pt idx="12">
                  <c:v>Germany</c:v>
                </c:pt>
                <c:pt idx="13">
                  <c:v>Czechia</c:v>
                </c:pt>
                <c:pt idx="14">
                  <c:v>Switzerland</c:v>
                </c:pt>
              </c:strCache>
            </c:strRef>
          </c:cat>
          <c:val>
            <c:numRef>
              <c:f>data!$G$3:$G$17</c:f>
              <c:numCache>
                <c:formatCode>0</c:formatCode>
                <c:ptCount val="15"/>
                <c:pt idx="0">
                  <c:v>10.1512148686818</c:v>
                </c:pt>
                <c:pt idx="1">
                  <c:v>17.478746258248101</c:v>
                </c:pt>
                <c:pt idx="2">
                  <c:v>24.375089400657998</c:v>
                </c:pt>
                <c:pt idx="3">
                  <c:v>31.8459908732112</c:v>
                </c:pt>
                <c:pt idx="4">
                  <c:v>44.5096015906174</c:v>
                </c:pt>
                <c:pt idx="5">
                  <c:v>50.738332178420499</c:v>
                </c:pt>
                <c:pt idx="6">
                  <c:v>55.720523439232799</c:v>
                </c:pt>
                <c:pt idx="7">
                  <c:v>57.029702970297002</c:v>
                </c:pt>
                <c:pt idx="8">
                  <c:v>62.639455258905897</c:v>
                </c:pt>
                <c:pt idx="9">
                  <c:v>66.489425117432503</c:v>
                </c:pt>
                <c:pt idx="10">
                  <c:v>69.225317445973502</c:v>
                </c:pt>
                <c:pt idx="11">
                  <c:v>81.358018085504796</c:v>
                </c:pt>
                <c:pt idx="12">
                  <c:v>108.205688971919</c:v>
                </c:pt>
                <c:pt idx="13">
                  <c:v>120.627353526645</c:v>
                </c:pt>
                <c:pt idx="14">
                  <c:v>128.80283227978401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7-44B7-B3A8-7754B5DE1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33638400"/>
        <c:axId val="133636864"/>
      </c:barChart>
      <c:valAx>
        <c:axId val="133636864"/>
        <c:scaling>
          <c:orientation val="minMax"/>
          <c:max val="14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8400"/>
        <c:crosses val="autoZero"/>
        <c:crossBetween val="between"/>
        <c:majorUnit val="20"/>
      </c:valAx>
      <c:catAx>
        <c:axId val="133638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444444"/>
            </a:solidFill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6864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06.01.2025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density in Europe </a:t>
            </a:r>
            <a:r>
              <a:rPr lang="en-US"/>
              <a:t>in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753074969"/>
              </p:ext>
            </p:extLst>
          </p:nvPr>
        </p:nvGraphicFramePr>
        <p:xfrm>
          <a:off x="1487488" y="1700809"/>
          <a:ext cx="92202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5353CABD-91F1-4DCF-A637-4F62527C40F1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30" normalizeH="0" baseline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Metres of railway per square kilometre of land surface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532336-43AE-43F1-8B99-299E3E2FB919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Sources: Eurostat, BFS, ORR (GB).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688053B1-3C6B-44C3-87A2-469CA7CF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228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1708932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6AD7FC-130C-4132-9657-E0F1CA5DF0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45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Network density in Europe in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density in Europe in 2023.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2025-01-06T11:52:24Z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