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58" y="91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D1941999-E3F1-474B-B63F-DC57E184CDD6}"/>
    <pc:docChg chg="modSld">
      <pc:chgData name="Weigel Stefan (PAR-EPS)" userId="fd3b2067-2981-4ad8-bf3a-d2e1004e4fa8" providerId="ADAL" clId="{D1941999-E3F1-474B-B63F-DC57E184CDD6}" dt="2025-01-06T11:48:36.754" v="4" actId="20577"/>
      <pc:docMkLst>
        <pc:docMk/>
      </pc:docMkLst>
      <pc:sldChg chg="modSp mod">
        <pc:chgData name="Weigel Stefan (PAR-EPS)" userId="fd3b2067-2981-4ad8-bf3a-d2e1004e4fa8" providerId="ADAL" clId="{D1941999-E3F1-474B-B63F-DC57E184CDD6}" dt="2025-01-06T11:48:36.754" v="4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D1941999-E3F1-474B-B63F-DC57E184CDD6}" dt="2025-01-06T11:48:36.754" v="4" actId="20577"/>
          <ac:spMkLst>
            <pc:docMk/>
            <pc:sldMk cId="1708932620" sldId="407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5E1EAE2D-DB0E-4F68-8F8F-C75F5F5C794F}"/>
    <pc:docChg chg="modSld">
      <pc:chgData name="Weigel Stefan (PAR-EPS)" userId="fd3b2067-2981-4ad8-bf3a-d2e1004e4fa8" providerId="ADAL" clId="{5E1EAE2D-DB0E-4F68-8F8F-C75F5F5C794F}" dt="2024-04-11T13:53:15.228" v="12"/>
      <pc:docMkLst>
        <pc:docMk/>
      </pc:docMkLst>
      <pc:sldChg chg="modSp mod setBg">
        <pc:chgData name="Weigel Stefan (PAR-EPS)" userId="fd3b2067-2981-4ad8-bf3a-d2e1004e4fa8" providerId="ADAL" clId="{5E1EAE2D-DB0E-4F68-8F8F-C75F5F5C794F}" dt="2024-04-11T13:53:15.228" v="12"/>
        <pc:sldMkLst>
          <pc:docMk/>
          <pc:sldMk cId="1708932620" sldId="407"/>
        </pc:sldMkLst>
        <pc:spChg chg="mod">
          <ac:chgData name="Weigel Stefan (PAR-EPS)" userId="fd3b2067-2981-4ad8-bf3a-d2e1004e4fa8" providerId="ADAL" clId="{5E1EAE2D-DB0E-4F68-8F8F-C75F5F5C794F}" dt="2024-04-11T13:52:41.304" v="6" actId="255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PS)" userId="fd3b2067-2981-4ad8-bf3a-d2e1004e4fa8" providerId="ADAL" clId="{5E1EAE2D-DB0E-4F68-8F8F-C75F5F5C794F}" dt="2024-04-11T13:52:32.573" v="4" actId="255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PS)" userId="fd3b2067-2981-4ad8-bf3a-d2e1004e4fa8" providerId="ADAL" clId="{5E1EAE2D-DB0E-4F68-8F8F-C75F5F5C794F}" dt="2024-04-11T13:53:15.228" v="12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Weigel Stefan (PAR-ES)" userId="fd3b2067-2981-4ad8-bf3a-d2e1004e4fa8" providerId="ADAL" clId="{3E74DC29-A7D4-4103-A45F-90B4F4E024A2}"/>
    <pc:docChg chg="delSld">
      <pc:chgData name="Weigel Stefan (PAR-ES)" userId="fd3b2067-2981-4ad8-bf3a-d2e1004e4fa8" providerId="ADAL" clId="{3E74DC29-A7D4-4103-A45F-90B4F4E024A2}" dt="2022-03-10T09:45:57.688" v="0" actId="2696"/>
      <pc:docMkLst>
        <pc:docMk/>
      </pc:docMkLst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1116898475" sldId="408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3294247987" sldId="409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S)" userId="fd3b2067-2981-4ad8-bf3a-d2e1004e4fa8" providerId="ADAL" clId="{8E9F581B-9978-4E27-8824-9A5D0F0D6AED}"/>
    <pc:docChg chg="modSld">
      <pc:chgData name="Weigel Stefan (PAR-ES)" userId="fd3b2067-2981-4ad8-bf3a-d2e1004e4fa8" providerId="ADAL" clId="{8E9F581B-9978-4E27-8824-9A5D0F0D6AED}" dt="2023-01-31T18:29:54.969" v="21" actId="27918"/>
      <pc:docMkLst>
        <pc:docMk/>
      </pc:docMkLst>
      <pc:sldChg chg="mod">
        <pc:chgData name="Weigel Stefan (PAR-ES)" userId="fd3b2067-2981-4ad8-bf3a-d2e1004e4fa8" providerId="ADAL" clId="{8E9F581B-9978-4E27-8824-9A5D0F0D6AED}" dt="2023-01-31T18:29:54.969" v="21" actId="27918"/>
        <pc:sldMkLst>
          <pc:docMk/>
          <pc:sldMk cId="1708932620" sldId="407"/>
        </pc:sldMkLst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341EF504-AEA8-4CAA-B298-E01B929C708B}"/>
    <pc:docChg chg="custSel modSld">
      <pc:chgData name="Weigel Stefan (PAR-EPS)" userId="fd3b2067-2981-4ad8-bf3a-d2e1004e4fa8" providerId="ADAL" clId="{341EF504-AEA8-4CAA-B298-E01B929C708B}" dt="2024-02-28T13:51:48.709" v="33" actId="20577"/>
      <pc:docMkLst>
        <pc:docMk/>
      </pc:docMkLst>
      <pc:sldChg chg="delSp modSp mod">
        <pc:chgData name="Weigel Stefan (PAR-EPS)" userId="fd3b2067-2981-4ad8-bf3a-d2e1004e4fa8" providerId="ADAL" clId="{341EF504-AEA8-4CAA-B298-E01B929C708B}" dt="2024-02-28T13:51:48.709" v="33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341EF504-AEA8-4CAA-B298-E01B929C708B}" dt="2024-02-28T13:51:48.709" v="33" actId="20577"/>
          <ac:spMkLst>
            <pc:docMk/>
            <pc:sldMk cId="1708932620" sldId="407"/>
            <ac:spMk id="2" creationId="{00000000-0000-0000-0000-000000000000}"/>
          </ac:spMkLst>
        </pc:spChg>
        <pc:spChg chg="del">
          <ac:chgData name="Weigel Stefan (PAR-EPS)" userId="fd3b2067-2981-4ad8-bf3a-d2e1004e4fa8" providerId="ADAL" clId="{341EF504-AEA8-4CAA-B298-E01B929C708B}" dt="2024-02-28T13:51:37.032" v="31" actId="478"/>
          <ac:spMkLst>
            <pc:docMk/>
            <pc:sldMk cId="1708932620" sldId="407"/>
            <ac:spMk id="3" creationId="{44B1ED42-1DF6-DE06-FBC1-703DE49845A8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7D466410-9983-452C-91BC-258472488774}"/>
    <pc:docChg chg="modSld">
      <pc:chgData name="Weigel Stefan (PAR-EPS)" userId="fd3b2067-2981-4ad8-bf3a-d2e1004e4fa8" providerId="ADAL" clId="{7D466410-9983-452C-91BC-258472488774}" dt="2024-02-28T13:58:06.842" v="15" actId="20577"/>
      <pc:docMkLst>
        <pc:docMk/>
      </pc:docMkLst>
      <pc:sldChg chg="modSp mod">
        <pc:chgData name="Weigel Stefan (PAR-EPS)" userId="fd3b2067-2981-4ad8-bf3a-d2e1004e4fa8" providerId="ADAL" clId="{7D466410-9983-452C-91BC-258472488774}" dt="2024-02-28T13:58:06.842" v="15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7D466410-9983-452C-91BC-258472488774}" dt="2024-02-28T13:54:53.473" v="2" actId="20577"/>
          <ac:spMkLst>
            <pc:docMk/>
            <pc:sldMk cId="1708932620" sldId="407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D466410-9983-452C-91BC-258472488774}" dt="2024-02-28T13:54:58.617" v="3"/>
          <ac:spMkLst>
            <pc:docMk/>
            <pc:sldMk cId="1708932620" sldId="407"/>
            <ac:spMk id="7" creationId="{5353CABD-91F1-4DCF-A637-4F62527C40F1}"/>
          </ac:spMkLst>
        </pc:spChg>
        <pc:spChg chg="mod">
          <ac:chgData name="Weigel Stefan (PAR-EPS)" userId="fd3b2067-2981-4ad8-bf3a-d2e1004e4fa8" providerId="ADAL" clId="{7D466410-9983-452C-91BC-258472488774}" dt="2024-02-28T13:58:06.842" v="15" actId="20577"/>
          <ac:spMkLst>
            <pc:docMk/>
            <pc:sldMk cId="1708932620" sldId="407"/>
            <ac:spMk id="8" creationId="{06532336-43AE-43F1-8B99-299E3E2FB919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2D8A675-BF85-42D2-BFA7-DCAAE821E51D}"/>
    <pc:docChg chg="modSld">
      <pc:chgData name="Weigel Stefan (PAR-ES)" userId="fd3b2067-2981-4ad8-bf3a-d2e1004e4fa8" providerId="ADAL" clId="{C2D8A675-BF85-42D2-BFA7-DCAAE821E51D}" dt="2022-12-16T17:15:56.176" v="58" actId="27918"/>
      <pc:docMkLst>
        <pc:docMk/>
      </pc:docMkLst>
      <pc:sldChg chg="addSp modSp mod">
        <pc:chgData name="Weigel Stefan (PAR-ES)" userId="fd3b2067-2981-4ad8-bf3a-d2e1004e4fa8" providerId="ADAL" clId="{C2D8A675-BF85-42D2-BFA7-DCAAE821E51D}" dt="2022-12-16T17:15:56.176" v="58" actId="27918"/>
        <pc:sldMkLst>
          <pc:docMk/>
          <pc:sldMk cId="1708932620" sldId="407"/>
        </pc:sldMkLst>
        <pc:spChg chg="mod">
          <ac:chgData name="Weigel Stefan (PAR-ES)" userId="fd3b2067-2981-4ad8-bf3a-d2e1004e4fa8" providerId="ADAL" clId="{C2D8A675-BF85-42D2-BFA7-DCAAE821E51D}" dt="2022-12-16T12:34:39.893" v="3" actId="20577"/>
          <ac:spMkLst>
            <pc:docMk/>
            <pc:sldMk cId="1708932620" sldId="407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C2D8A675-BF85-42D2-BFA7-DCAAE821E51D}" dt="2022-12-16T12:39:42.801" v="56" actId="1037"/>
          <ac:spMkLst>
            <pc:docMk/>
            <pc:sldMk cId="1708932620" sldId="407"/>
            <ac:spMk id="3" creationId="{44B1ED42-1DF6-DE06-FBC1-703DE49845A8}"/>
          </ac:spMkLst>
        </pc:spChg>
        <pc:spChg chg="mod">
          <ac:chgData name="Weigel Stefan (PAR-ES)" userId="fd3b2067-2981-4ad8-bf3a-d2e1004e4fa8" providerId="ADAL" clId="{C2D8A675-BF85-42D2-BFA7-DCAAE821E51D}" dt="2022-12-16T12:34:55.893" v="8" actId="20577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S)" userId="fd3b2067-2981-4ad8-bf3a-d2e1004e4fa8" providerId="ADAL" clId="{C2D8A675-BF85-42D2-BFA7-DCAAE821E51D}" dt="2022-12-16T12:39:21.130" v="21" actId="554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S)" userId="fd3b2067-2981-4ad8-bf3a-d2e1004e4fa8" providerId="ADAL" clId="{C2D8A675-BF85-42D2-BFA7-DCAAE821E51D}" dt="2022-12-16T12:39:09.056" v="20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17472506019392"/>
          <c:y val="3.9318010048961703E-2"/>
          <c:w val="0.84891618403071512"/>
          <c:h val="0.796625101123349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Densité du réseau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cat>
            <c:strRef>
              <c:f>data!$E$3:$E$17</c:f>
              <c:strCache>
                <c:ptCount val="15"/>
                <c:pt idx="0">
                  <c:v>Norvège</c:v>
                </c:pt>
                <c:pt idx="1">
                  <c:v>Finlande</c:v>
                </c:pt>
                <c:pt idx="2">
                  <c:v>Suède</c:v>
                </c:pt>
                <c:pt idx="3">
                  <c:v>Espagne</c:v>
                </c:pt>
                <c:pt idx="4">
                  <c:v>Roumanie</c:v>
                </c:pt>
                <c:pt idx="5">
                  <c:v>France</c:v>
                </c:pt>
                <c:pt idx="6">
                  <c:v>Italie</c:v>
                </c:pt>
                <c:pt idx="7">
                  <c:v>Danemark</c:v>
                </c:pt>
                <c:pt idx="8">
                  <c:v>Pologne</c:v>
                </c:pt>
                <c:pt idx="9">
                  <c:v>Autriche</c:v>
                </c:pt>
                <c:pt idx="10">
                  <c:v>Grande-Bretagne</c:v>
                </c:pt>
                <c:pt idx="11">
                  <c:v>Pays-Bas</c:v>
                </c:pt>
                <c:pt idx="12">
                  <c:v>Allemagne</c:v>
                </c:pt>
                <c:pt idx="13">
                  <c:v>Tchéquie</c:v>
                </c:pt>
                <c:pt idx="14">
                  <c:v>Suisse</c:v>
                </c:pt>
              </c:strCache>
            </c:strRef>
          </c:cat>
          <c:val>
            <c:numRef>
              <c:f>data!$G$3:$G$17</c:f>
              <c:numCache>
                <c:formatCode>0</c:formatCode>
                <c:ptCount val="15"/>
                <c:pt idx="0">
                  <c:v>10.1512148686818</c:v>
                </c:pt>
                <c:pt idx="1">
                  <c:v>17.478746258248101</c:v>
                </c:pt>
                <c:pt idx="2">
                  <c:v>24.375089400657998</c:v>
                </c:pt>
                <c:pt idx="3">
                  <c:v>31.8459908732112</c:v>
                </c:pt>
                <c:pt idx="4">
                  <c:v>44.5096015906174</c:v>
                </c:pt>
                <c:pt idx="5">
                  <c:v>50.738332178420499</c:v>
                </c:pt>
                <c:pt idx="6">
                  <c:v>55.720523439232799</c:v>
                </c:pt>
                <c:pt idx="7">
                  <c:v>57.029702970297002</c:v>
                </c:pt>
                <c:pt idx="8">
                  <c:v>62.639455258905897</c:v>
                </c:pt>
                <c:pt idx="9">
                  <c:v>66.489425117432503</c:v>
                </c:pt>
                <c:pt idx="10">
                  <c:v>69.225317445973502</c:v>
                </c:pt>
                <c:pt idx="11">
                  <c:v>81.358018085504796</c:v>
                </c:pt>
                <c:pt idx="12">
                  <c:v>108.205688971919</c:v>
                </c:pt>
                <c:pt idx="13">
                  <c:v>120.627353526645</c:v>
                </c:pt>
                <c:pt idx="14">
                  <c:v>128.80283227978401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4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0"/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06.01.2025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Densité des réseaux ferroviaires en Europe </a:t>
            </a:r>
            <a:r>
              <a:rPr lang="fr-FR"/>
              <a:t>en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87612533"/>
              </p:ext>
            </p:extLst>
          </p:nvPr>
        </p:nvGraphicFramePr>
        <p:xfrm>
          <a:off x="1487488" y="1700809"/>
          <a:ext cx="92202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5353CABD-91F1-4DCF-A637-4F62527C40F1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Longueur des lignes ferroviaires en mètres par kilomètre carré du territoire national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532336-43AE-43F1-8B99-299E3E2FB919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Eurostat, BFS, ORR (GB).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688053B1-3C6B-44C3-87A2-469CA7CF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70893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5A793D-D240-4A92-A903-36E932AE2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Densité des réseaux ferroviaires en Europe en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Densité des réseaux ferroviaires en Europe en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2025-01-06T11:52:30Z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