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0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444444"/>
    <a:srgbClr val="E5E5E5"/>
    <a:srgbClr val="A8A8A8"/>
    <a:srgbClr val="8D8D8D"/>
    <a:srgbClr val="5A5A5A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Weigel Stefan (PAR-EPS)" userId="fd3b2067-2981-4ad8-bf3a-d2e1004e4fa8" providerId="ADAL" clId="{28CF242A-9B03-409C-960B-863AFDF10E17}"/>
    <pc:docChg chg="modSld">
      <pc:chgData name="Weigel Stefan (PAR-EPS)" userId="fd3b2067-2981-4ad8-bf3a-d2e1004e4fa8" providerId="ADAL" clId="{28CF242A-9B03-409C-960B-863AFDF10E17}" dt="2024-02-28T08:03:23.367" v="30" actId="27918"/>
      <pc:docMkLst>
        <pc:docMk/>
      </pc:docMkLst>
      <pc:sldChg chg="modSp mod">
        <pc:chgData name="Weigel Stefan (PAR-EPS)" userId="fd3b2067-2981-4ad8-bf3a-d2e1004e4fa8" providerId="ADAL" clId="{28CF242A-9B03-409C-960B-863AFDF10E17}" dt="2024-02-28T08:03:23.367" v="30" actId="27918"/>
        <pc:sldMkLst>
          <pc:docMk/>
          <pc:sldMk cId="57003221" sldId="400"/>
        </pc:sldMkLst>
        <pc:spChg chg="mod">
          <ac:chgData name="Weigel Stefan (PAR-EPS)" userId="fd3b2067-2981-4ad8-bf3a-d2e1004e4fa8" providerId="ADAL" clId="{28CF242A-9B03-409C-960B-863AFDF10E17}" dt="2024-02-28T08:03:03.056" v="26" actId="20577"/>
          <ac:spMkLst>
            <pc:docMk/>
            <pc:sldMk cId="57003221" sldId="400"/>
            <ac:spMk id="10" creationId="{A424E1BC-05C2-425D-871B-AFDD25022AB3}"/>
          </ac:spMkLst>
        </pc:spChg>
        <pc:graphicFrameChg chg="mod">
          <ac:chgData name="Weigel Stefan (PAR-EPS)" userId="fd3b2067-2981-4ad8-bf3a-d2e1004e4fa8" providerId="ADAL" clId="{28CF242A-9B03-409C-960B-863AFDF10E17}" dt="2024-02-28T07:57:59.347" v="21"/>
          <ac:graphicFrameMkLst>
            <pc:docMk/>
            <pc:sldMk cId="57003221" sldId="400"/>
            <ac:graphicFrameMk id="8" creationId="{9B23B171-CA74-4173-BBA6-57F61B8D6F91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Weigel Stefan (PAR-EPS)" userId="fd3b2067-2981-4ad8-bf3a-d2e1004e4fa8" providerId="ADAL" clId="{DEB9FB38-1379-4F2C-95FF-88C84FD3815A}"/>
    <pc:docChg chg="modSld">
      <pc:chgData name="Weigel Stefan (PAR-EPS)" userId="fd3b2067-2981-4ad8-bf3a-d2e1004e4fa8" providerId="ADAL" clId="{DEB9FB38-1379-4F2C-95FF-88C84FD3815A}" dt="2025-02-21T09:19:30.510" v="15" actId="27918"/>
      <pc:docMkLst>
        <pc:docMk/>
      </pc:docMkLst>
      <pc:sldChg chg="modSp mod">
        <pc:chgData name="Weigel Stefan (PAR-EPS)" userId="fd3b2067-2981-4ad8-bf3a-d2e1004e4fa8" providerId="ADAL" clId="{DEB9FB38-1379-4F2C-95FF-88C84FD3815A}" dt="2025-02-21T09:19:30.510" v="15" actId="27918"/>
        <pc:sldMkLst>
          <pc:docMk/>
          <pc:sldMk cId="57003221" sldId="400"/>
        </pc:sldMkLst>
        <pc:spChg chg="mod">
          <ac:chgData name="Weigel Stefan (PAR-EPS)" userId="fd3b2067-2981-4ad8-bf3a-d2e1004e4fa8" providerId="ADAL" clId="{DEB9FB38-1379-4F2C-95FF-88C84FD3815A}" dt="2025-02-21T09:18:07.139" v="2" actId="1076"/>
          <ac:spMkLst>
            <pc:docMk/>
            <pc:sldMk cId="57003221" sldId="400"/>
            <ac:spMk id="2" creationId="{FAC2A9BD-566D-68D3-ADD3-0501BAEA715F}"/>
          </ac:spMkLst>
        </pc:spChg>
        <pc:spChg chg="mod">
          <ac:chgData name="Weigel Stefan (PAR-EPS)" userId="fd3b2067-2981-4ad8-bf3a-d2e1004e4fa8" providerId="ADAL" clId="{DEB9FB38-1379-4F2C-95FF-88C84FD3815A}" dt="2025-02-21T09:17:55.806" v="1" actId="20577"/>
          <ac:spMkLst>
            <pc:docMk/>
            <pc:sldMk cId="57003221" sldId="400"/>
            <ac:spMk id="10" creationId="{A424E1BC-05C2-425D-871B-AFDD25022AB3}"/>
          </ac:spMkLst>
        </pc:sp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8BB56DF4-F735-496B-950F-08728B603B92}"/>
    <pc:docChg chg="delSld">
      <pc:chgData name="Meyer Raphael (PAR-ES)" userId="79615dfe-ed48-4e74-a40f-4f7b034c1c27" providerId="ADAL" clId="{8BB56DF4-F735-496B-950F-08728B603B92}" dt="2022-02-21T11:05:14.687" v="0" actId="47"/>
      <pc:docMkLst>
        <pc:docMk/>
      </pc:docMkLst>
      <pc:sldChg chg="del">
        <pc:chgData name="Meyer Raphael (PAR-ES)" userId="79615dfe-ed48-4e74-a40f-4f7b034c1c27" providerId="ADAL" clId="{8BB56DF4-F735-496B-950F-08728B603B92}" dt="2022-02-21T11:05:14.687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8BB56DF4-F735-496B-950F-08728B603B92}" dt="2022-02-21T11:05:14.687" v="0" actId="47"/>
        <pc:sldMkLst>
          <pc:docMk/>
          <pc:sldMk cId="1838343115" sldId="402"/>
        </pc:sldMkLst>
      </pc:sldChg>
      <pc:sldChg chg="del">
        <pc:chgData name="Meyer Raphael (PAR-ES)" userId="79615dfe-ed48-4e74-a40f-4f7b034c1c27" providerId="ADAL" clId="{8BB56DF4-F735-496B-950F-08728B603B92}" dt="2022-02-21T11:05:14.687" v="0" actId="47"/>
        <pc:sldMkLst>
          <pc:docMk/>
          <pc:sldMk cId="3015962495" sldId="403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151144B7-34C6-42AF-9DC6-93259298E345}"/>
    <pc:docChg chg="modSld">
      <pc:chgData name="Meyer Raphael (PAR-ES)" userId="79615dfe-ed48-4e74-a40f-4f7b034c1c27" providerId="ADAL" clId="{151144B7-34C6-42AF-9DC6-93259298E345}" dt="2023-02-22T13:16:29.963" v="9" actId="20577"/>
      <pc:docMkLst>
        <pc:docMk/>
      </pc:docMkLst>
      <pc:sldChg chg="modSp mod">
        <pc:chgData name="Meyer Raphael (PAR-ES)" userId="79615dfe-ed48-4e74-a40f-4f7b034c1c27" providerId="ADAL" clId="{151144B7-34C6-42AF-9DC6-93259298E345}" dt="2023-02-22T13:16:29.963" v="9" actId="20577"/>
        <pc:sldMkLst>
          <pc:docMk/>
          <pc:sldMk cId="57003221" sldId="400"/>
        </pc:sldMkLst>
        <pc:spChg chg="mod">
          <ac:chgData name="Meyer Raphael (PAR-ES)" userId="79615dfe-ed48-4e74-a40f-4f7b034c1c27" providerId="ADAL" clId="{151144B7-34C6-42AF-9DC6-93259298E345}" dt="2023-02-22T13:16:29.963" v="9" actId="20577"/>
          <ac:spMkLst>
            <pc:docMk/>
            <pc:sldMk cId="57003221" sldId="400"/>
            <ac:spMk id="10" creationId="{A424E1BC-05C2-425D-871B-AFDD25022AB3}"/>
          </ac:spMkLst>
        </pc:spChg>
      </pc:sldChg>
    </pc:docChg>
  </pc:docChgLst>
  <pc:docChgLst>
    <pc:chgData name="Weigel Stefan (PAR-EPS)" userId="fd3b2067-2981-4ad8-bf3a-d2e1004e4fa8" providerId="ADAL" clId="{D81561D3-5E31-4CB8-8B0F-BE1FCFC5AF04}"/>
    <pc:docChg chg="modSld">
      <pc:chgData name="Weigel Stefan (PAR-EPS)" userId="fd3b2067-2981-4ad8-bf3a-d2e1004e4fa8" providerId="ADAL" clId="{D81561D3-5E31-4CB8-8B0F-BE1FCFC5AF04}" dt="2024-02-28T07:55:08.514" v="81" actId="27918"/>
      <pc:docMkLst>
        <pc:docMk/>
      </pc:docMkLst>
      <pc:sldChg chg="modSp mod">
        <pc:chgData name="Weigel Stefan (PAR-EPS)" userId="fd3b2067-2981-4ad8-bf3a-d2e1004e4fa8" providerId="ADAL" clId="{D81561D3-5E31-4CB8-8B0F-BE1FCFC5AF04}" dt="2024-02-28T07:55:08.514" v="81" actId="27918"/>
        <pc:sldMkLst>
          <pc:docMk/>
          <pc:sldMk cId="57003221" sldId="400"/>
        </pc:sldMkLst>
        <pc:spChg chg="mod">
          <ac:chgData name="Weigel Stefan (PAR-EPS)" userId="fd3b2067-2981-4ad8-bf3a-d2e1004e4fa8" providerId="ADAL" clId="{D81561D3-5E31-4CB8-8B0F-BE1FCFC5AF04}" dt="2024-02-28T07:51:20.419" v="71" actId="1035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Weigel Stefan (PAR-EPS)" userId="fd3b2067-2981-4ad8-bf3a-d2e1004e4fa8" providerId="ADAL" clId="{D81561D3-5E31-4CB8-8B0F-BE1FCFC5AF04}" dt="2024-02-28T07:51:53.897" v="75" actId="20577"/>
          <ac:spMkLst>
            <pc:docMk/>
            <pc:sldMk cId="57003221" sldId="400"/>
            <ac:spMk id="10" creationId="{A424E1BC-05C2-425D-871B-AFDD25022AB3}"/>
          </ac:spMkLst>
        </pc:spChg>
        <pc:graphicFrameChg chg="mod">
          <ac:chgData name="Weigel Stefan (PAR-EPS)" userId="fd3b2067-2981-4ad8-bf3a-d2e1004e4fa8" providerId="ADAL" clId="{D81561D3-5E31-4CB8-8B0F-BE1FCFC5AF04}" dt="2024-02-28T07:51:36.280" v="73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Weigel Stefan (PAR-EPS)" userId="fd3b2067-2981-4ad8-bf3a-d2e1004e4fa8" providerId="ADAL" clId="{D81561D3-5E31-4CB8-8B0F-BE1FCFC5AF04}" dt="2024-02-28T07:51:31.982" v="72"/>
          <ac:graphicFrameMkLst>
            <pc:docMk/>
            <pc:sldMk cId="57003221" sldId="400"/>
            <ac:graphicFrameMk id="9" creationId="{CB25D658-4CAC-4D7D-8D2D-42B74A2C2DC7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C31112F9-30A5-4E1E-9246-277AB68D09F3}"/>
    <pc:docChg chg="modSld">
      <pc:chgData name="Weigel Stefan (PAR-EPS)" userId="fd3b2067-2981-4ad8-bf3a-d2e1004e4fa8" providerId="ADAL" clId="{C31112F9-30A5-4E1E-9246-277AB68D09F3}" dt="2024-04-12T08:17:46.406" v="34" actId="20577"/>
      <pc:docMkLst>
        <pc:docMk/>
      </pc:docMkLst>
      <pc:sldChg chg="addSp modSp mod setBg">
        <pc:chgData name="Weigel Stefan (PAR-EPS)" userId="fd3b2067-2981-4ad8-bf3a-d2e1004e4fa8" providerId="ADAL" clId="{C31112F9-30A5-4E1E-9246-277AB68D09F3}" dt="2024-04-12T08:17:46.406" v="34" actId="20577"/>
        <pc:sldMkLst>
          <pc:docMk/>
          <pc:sldMk cId="57003221" sldId="400"/>
        </pc:sldMkLst>
        <pc:spChg chg="add mod">
          <ac:chgData name="Weigel Stefan (PAR-EPS)" userId="fd3b2067-2981-4ad8-bf3a-d2e1004e4fa8" providerId="ADAL" clId="{C31112F9-30A5-4E1E-9246-277AB68D09F3}" dt="2024-04-12T08:17:37.171" v="31"/>
          <ac:spMkLst>
            <pc:docMk/>
            <pc:sldMk cId="57003221" sldId="400"/>
            <ac:spMk id="2" creationId="{FAC2A9BD-566D-68D3-ADD3-0501BAEA715F}"/>
          </ac:spMkLst>
        </pc:spChg>
        <pc:spChg chg="add mod">
          <ac:chgData name="Weigel Stefan (PAR-EPS)" userId="fd3b2067-2981-4ad8-bf3a-d2e1004e4fa8" providerId="ADAL" clId="{C31112F9-30A5-4E1E-9246-277AB68D09F3}" dt="2024-04-12T08:17:46.406" v="34" actId="20577"/>
          <ac:spMkLst>
            <pc:docMk/>
            <pc:sldMk cId="57003221" sldId="400"/>
            <ac:spMk id="3" creationId="{FBA0261F-2A02-0448-6E24-34A2976485FB}"/>
          </ac:spMkLst>
        </pc:spChg>
        <pc:spChg chg="mod">
          <ac:chgData name="Weigel Stefan (PAR-EPS)" userId="fd3b2067-2981-4ad8-bf3a-d2e1004e4fa8" providerId="ADAL" clId="{C31112F9-30A5-4E1E-9246-277AB68D09F3}" dt="2024-04-08T13:53:11.143" v="23" actId="1035"/>
          <ac:spMkLst>
            <pc:docMk/>
            <pc:sldMk cId="57003221" sldId="400"/>
            <ac:spMk id="5" creationId="{92A937B8-76F1-40F4-B147-42962D317536}"/>
          </ac:spMkLst>
        </pc:spChg>
        <pc:graphicFrameChg chg="mod">
          <ac:chgData name="Weigel Stefan (PAR-EPS)" userId="fd3b2067-2981-4ad8-bf3a-d2e1004e4fa8" providerId="ADAL" clId="{C31112F9-30A5-4E1E-9246-277AB68D09F3}" dt="2024-04-08T13:58:32.519" v="29" actId="207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Weigel Stefan (PAR-EPS)" userId="fd3b2067-2981-4ad8-bf3a-d2e1004e4fa8" providerId="ADAL" clId="{C31112F9-30A5-4E1E-9246-277AB68D09F3}" dt="2024-04-08T13:58:29.469" v="28" actId="207"/>
          <ac:graphicFrameMkLst>
            <pc:docMk/>
            <pc:sldMk cId="57003221" sldId="400"/>
            <ac:graphicFrameMk id="9" creationId="{CB25D658-4CAC-4D7D-8D2D-42B74A2C2DC7}"/>
          </ac:graphicFrameMkLst>
        </pc:graphicFrame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583198948716348"/>
          <c:w val="0.80645743150249427"/>
          <c:h val="0.58900002153073283"/>
        </c:manualLayout>
      </c:layout>
      <c:doughnutChart>
        <c:varyColors val="1"/>
        <c:ser>
          <c:idx val="8"/>
          <c:order val="0"/>
          <c:tx>
            <c:strRef>
              <c:f>data!$A$2</c:f>
              <c:strCache>
                <c:ptCount val="1"/>
                <c:pt idx="0">
                  <c:v>Identifier</c:v>
                </c:pt>
              </c:strCache>
            </c:strRef>
          </c:tx>
          <c:dPt>
            <c:idx val="0"/>
            <c:bubble3D val="0"/>
            <c:spPr>
              <a:solidFill>
                <a:srgbClr val="C60018"/>
              </a:solidFill>
            </c:spPr>
            <c:extLst>
              <c:ext xmlns:c16="http://schemas.microsoft.com/office/drawing/2014/chart" uri="{C3380CC4-5D6E-409C-BE32-E72D297353CC}">
                <c16:uniqueId val="{00000001-1482-494C-8C9A-52E95D3FDF26}"/>
              </c:ext>
            </c:extLst>
          </c:dPt>
          <c:dPt>
            <c:idx val="1"/>
            <c:bubble3D val="0"/>
            <c:spPr>
              <a:solidFill>
                <a:srgbClr val="444444"/>
              </a:solidFill>
            </c:spPr>
            <c:extLst>
              <c:ext xmlns:c16="http://schemas.microsoft.com/office/drawing/2014/chart" uri="{C3380CC4-5D6E-409C-BE32-E72D297353CC}">
                <c16:uniqueId val="{00000003-1482-494C-8C9A-52E95D3FDF26}"/>
              </c:ext>
            </c:extLst>
          </c:dPt>
          <c:dPt>
            <c:idx val="2"/>
            <c:bubble3D val="0"/>
            <c:spPr>
              <a:solidFill>
                <a:srgbClr val="8D8D8D"/>
              </a:solidFill>
            </c:spPr>
            <c:extLst>
              <c:ext xmlns:c16="http://schemas.microsoft.com/office/drawing/2014/chart" uri="{C3380CC4-5D6E-409C-BE32-E72D297353CC}">
                <c16:uniqueId val="{00000005-1482-494C-8C9A-52E95D3FDF26}"/>
              </c:ext>
            </c:extLst>
          </c:dPt>
          <c:dPt>
            <c:idx val="3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7-1482-494C-8C9A-52E95D3FDF26}"/>
              </c:ext>
            </c:extLst>
          </c:dPt>
          <c:dPt>
            <c:idx val="4"/>
            <c:bubble3D val="0"/>
            <c:spPr>
              <a:solidFill>
                <a:srgbClr val="E5E5E5"/>
              </a:solidFill>
            </c:spPr>
            <c:extLst>
              <c:ext xmlns:c16="http://schemas.microsoft.com/office/drawing/2014/chart" uri="{C3380CC4-5D6E-409C-BE32-E72D297353CC}">
                <c16:uniqueId val="{00000009-1482-494C-8C9A-52E95D3FDF26}"/>
              </c:ext>
            </c:extLst>
          </c:dPt>
          <c:cat>
            <c:strRef>
              <c:f>data!$F$3:$F$7</c:f>
              <c:strCache>
                <c:ptCount val="5"/>
                <c:pt idx="0">
                  <c:v>42% – Produits du trafic</c:v>
                </c:pt>
                <c:pt idx="1">
                  <c:v>6% – Produits résultant de la location d’immeubles</c:v>
                </c:pt>
                <c:pt idx="2">
                  <c:v>12% – Produits accessoires</c:v>
                </c:pt>
                <c:pt idx="3">
                  <c:v>13% – Prestations propres</c:v>
                </c:pt>
                <c:pt idx="4">
                  <c:v>27% – Prestations des pouvoirs publics</c:v>
                </c:pt>
              </c:strCache>
            </c:strRef>
          </c:cat>
          <c:val>
            <c:numRef>
              <c:f>data!$G$3:$G$7</c:f>
              <c:numCache>
                <c:formatCode>#,##0.0</c:formatCode>
                <c:ptCount val="5"/>
                <c:pt idx="0">
                  <c:v>4814.9626766727297</c:v>
                </c:pt>
                <c:pt idx="1">
                  <c:v>718.247925022902</c:v>
                </c:pt>
                <c:pt idx="2">
                  <c:v>1323.2240477186299</c:v>
                </c:pt>
                <c:pt idx="3">
                  <c:v>1493.0376321199999</c:v>
                </c:pt>
                <c:pt idx="4">
                  <c:v>3056.1754474337199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82-494C-8C9A-52E95D3FD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"/>
          <c:y val="0.7780772617578785"/>
          <c:w val="0.80412327864658606"/>
          <c:h val="0.18254047321631561"/>
        </c:manualLayout>
      </c:layout>
      <c:overlay val="0"/>
      <c:txPr>
        <a:bodyPr/>
        <a:lstStyle/>
        <a:p>
          <a:pPr rtl="0">
            <a:defRPr sz="1100">
              <a:solidFill>
                <a:srgbClr val="444444"/>
              </a:solidFill>
              <a:latin typeface="+mn-lt"/>
              <a:cs typeface="Arial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4313050750492082"/>
          <c:w val="0.786749199244825"/>
          <c:h val="0.57871019757027164"/>
        </c:manualLayout>
      </c:layout>
      <c:doughnutChart>
        <c:varyColors val="1"/>
        <c:ser>
          <c:idx val="8"/>
          <c:order val="0"/>
          <c:dPt>
            <c:idx val="0"/>
            <c:bubble3D val="0"/>
            <c:spPr>
              <a:solidFill>
                <a:srgbClr val="C60018"/>
              </a:solidFill>
            </c:spPr>
            <c:extLst>
              <c:ext xmlns:c16="http://schemas.microsoft.com/office/drawing/2014/chart" uri="{C3380CC4-5D6E-409C-BE32-E72D297353CC}">
                <c16:uniqueId val="{00000001-1445-4689-BDD6-B55B5B4ABA67}"/>
              </c:ext>
            </c:extLst>
          </c:dPt>
          <c:dPt>
            <c:idx val="1"/>
            <c:bubble3D val="0"/>
            <c:spPr>
              <a:solidFill>
                <a:srgbClr val="444444"/>
              </a:solidFill>
            </c:spPr>
            <c:extLst>
              <c:ext xmlns:c16="http://schemas.microsoft.com/office/drawing/2014/chart" uri="{C3380CC4-5D6E-409C-BE32-E72D297353CC}">
                <c16:uniqueId val="{00000003-1445-4689-BDD6-B55B5B4ABA67}"/>
              </c:ext>
            </c:extLst>
          </c:dPt>
          <c:dPt>
            <c:idx val="2"/>
            <c:bubble3D val="0"/>
            <c:spPr>
              <a:solidFill>
                <a:srgbClr val="8D8D8D"/>
              </a:solidFill>
            </c:spPr>
            <c:extLst>
              <c:ext xmlns:c16="http://schemas.microsoft.com/office/drawing/2014/chart" uri="{C3380CC4-5D6E-409C-BE32-E72D297353CC}">
                <c16:uniqueId val="{00000005-1445-4689-BDD6-B55B5B4ABA67}"/>
              </c:ext>
            </c:extLst>
          </c:dPt>
          <c:dPt>
            <c:idx val="3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7-1445-4689-BDD6-B55B5B4ABA67}"/>
              </c:ext>
            </c:extLst>
          </c:dPt>
          <c:dPt>
            <c:idx val="4"/>
            <c:bubble3D val="0"/>
            <c:spPr>
              <a:solidFill>
                <a:srgbClr val="E5E5E5"/>
              </a:solidFill>
            </c:spPr>
            <c:extLst>
              <c:ext xmlns:c16="http://schemas.microsoft.com/office/drawing/2014/chart" uri="{C3380CC4-5D6E-409C-BE32-E72D297353CC}">
                <c16:uniqueId val="{00000009-1445-4689-BDD6-B55B5B4ABA67}"/>
              </c:ext>
            </c:extLst>
          </c:dPt>
          <c:cat>
            <c:strRef>
              <c:f>data!$F$3:$F$7</c:f>
              <c:strCache>
                <c:ptCount val="5"/>
                <c:pt idx="0">
                  <c:v>44% – Charges de personnel</c:v>
                </c:pt>
                <c:pt idx="1">
                  <c:v>8% – Charges de matières premières et consommables</c:v>
                </c:pt>
                <c:pt idx="2">
                  <c:v>11% – Prestations d’exploitation et d’entretien de tiers</c:v>
                </c:pt>
                <c:pt idx="3">
                  <c:v>14% – Autres dépenses</c:v>
                </c:pt>
                <c:pt idx="4">
                  <c:v>23% – Amortissements</c:v>
                </c:pt>
              </c:strCache>
            </c:strRef>
          </c:cat>
          <c:val>
            <c:numRef>
              <c:f>data!$G$3:$G$7</c:f>
              <c:numCache>
                <c:formatCode>#,##0.0</c:formatCode>
                <c:ptCount val="5"/>
                <c:pt idx="0">
                  <c:v>-4824.0756096973</c:v>
                </c:pt>
                <c:pt idx="1">
                  <c:v>-932.77300269094701</c:v>
                </c:pt>
                <c:pt idx="2">
                  <c:v>-1164.82256878204</c:v>
                </c:pt>
                <c:pt idx="3">
                  <c:v>-1510.67690092156</c:v>
                </c:pt>
                <c:pt idx="4">
                  <c:v>-2579.9057389467498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data!#REF!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A-1445-4689-BDD6-B55B5B4ABA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1.1975308641975308E-4"/>
          <c:y val="0.78130886993356086"/>
          <c:w val="0.83298833897994917"/>
          <c:h val="0.18043260965604743"/>
        </c:manualLayout>
      </c:layout>
      <c:overlay val="0"/>
      <c:txPr>
        <a:bodyPr/>
        <a:lstStyle/>
        <a:p>
          <a:pPr rtl="0">
            <a:defRPr sz="1100">
              <a:solidFill>
                <a:srgbClr val="444444"/>
              </a:solidFill>
              <a:latin typeface="+mn-lt"/>
              <a:cs typeface="Arial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ECC79-EE51-48EB-A65E-A2A214B69F64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293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19789262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9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9B23B171-CA74-4173-BBA6-57F61B8D6F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278145"/>
              </p:ext>
            </p:extLst>
          </p:nvPr>
        </p:nvGraphicFramePr>
        <p:xfrm>
          <a:off x="1964574" y="1188054"/>
          <a:ext cx="4002737" cy="5480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CB25D658-4CAC-4D7D-8D2D-42B74A2C2D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55891"/>
              </p:ext>
            </p:extLst>
          </p:nvPr>
        </p:nvGraphicFramePr>
        <p:xfrm>
          <a:off x="6282877" y="1081261"/>
          <a:ext cx="4109246" cy="5586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A424E1BC-05C2-425D-871B-AFDD25022AB3}"/>
              </a:ext>
            </a:extLst>
          </p:cNvPr>
          <p:cNvSpPr txBox="1">
            <a:spLocks/>
          </p:cNvSpPr>
          <p:nvPr/>
        </p:nvSpPr>
        <p:spPr>
          <a:xfrm>
            <a:off x="1487486" y="493295"/>
            <a:ext cx="10153651" cy="84822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 spc="60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Produits d’exploitation et charges d’exploitation en 2024.</a:t>
            </a:r>
            <a:br>
              <a:rPr lang="fr-FR" dirty="0"/>
            </a:br>
            <a:endParaRPr lang="de-CH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92A937B8-76F1-40F4-B147-42962D317536}"/>
              </a:ext>
            </a:extLst>
          </p:cNvPr>
          <p:cNvSpPr txBox="1">
            <a:spLocks/>
          </p:cNvSpPr>
          <p:nvPr/>
        </p:nvSpPr>
        <p:spPr>
          <a:xfrm>
            <a:off x="9044362" y="6260526"/>
            <a:ext cx="1727767" cy="170649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CH" sz="1000" kern="0" dirty="0">
                <a:solidFill>
                  <a:srgbClr val="444444"/>
                </a:solidFill>
              </a:rPr>
              <a:t>reporting.sbb.ch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AC2A9BD-566D-68D3-ADD3-0501BAEA715F}"/>
              </a:ext>
            </a:extLst>
          </p:cNvPr>
          <p:cNvSpPr txBox="1"/>
          <p:nvPr/>
        </p:nvSpPr>
        <p:spPr>
          <a:xfrm>
            <a:off x="1964574" y="1521148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Produits </a:t>
            </a:r>
            <a:r>
              <a:rPr kumimoji="0" lang="de-CH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d’exploitation</a:t>
            </a:r>
            <a:endParaRPr kumimoji="0" lang="de-CH" sz="1400" b="0" i="0" u="none" strike="noStrike" kern="120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SBB Light"/>
              <a:ea typeface="+mn-ea"/>
              <a:cs typeface="Arial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BA0261F-2A02-0448-6E24-34A2976485FB}"/>
              </a:ext>
            </a:extLst>
          </p:cNvPr>
          <p:cNvSpPr txBox="1"/>
          <p:nvPr/>
        </p:nvSpPr>
        <p:spPr>
          <a:xfrm>
            <a:off x="6283264" y="1519197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/>
              <a:t>Charges </a:t>
            </a:r>
            <a:r>
              <a:rPr lang="fr-FR" sz="1400" dirty="0"/>
              <a:t>d’exploitation</a:t>
            </a:r>
            <a:endParaRPr kumimoji="0" lang="de-CH" sz="1400" b="0" i="0" u="none" strike="noStrike" kern="120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SBB Light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032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73099C-E8BC-4389-96F9-E274B24585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2f5c8543-cf23-4718-a3b8-32b0a91d511a"/>
    <ds:schemaRef ds:uri="96e82a89-ba48-4728-b345-cf206dbec8f1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19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PowerPoint-Präsentation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Personenverkehrsnachfrage in Europa._x000b_</dc:title>
  <dc:creator>Meyer Raphael (KOM-PGA-VSF)</dc:creator>
  <cp:lastModifiedBy>Stefan Weigel (PAR-EPS)</cp:lastModifiedBy>
  <cp:revision>58</cp:revision>
  <dcterms:created xsi:type="dcterms:W3CDTF">2020-09-30T11:00:09Z</dcterms:created>
  <dcterms:modified xsi:type="dcterms:W3CDTF">2025-02-24T12:55:57Z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