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F6F6F6"/>
    <a:srgbClr val="444444"/>
    <a:srgbClr val="E5E5E5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1BF24A91-63D7-4949-84D4-21A016241DDA}"/>
    <pc:docChg chg="modSld">
      <pc:chgData name="Weigel Stefan (PAR-EPS)" userId="fd3b2067-2981-4ad8-bf3a-d2e1004e4fa8" providerId="ADAL" clId="{1BF24A91-63D7-4949-84D4-21A016241DDA}" dt="2025-02-13T14:14:18.758" v="4" actId="27918"/>
      <pc:docMkLst>
        <pc:docMk/>
      </pc:docMkLst>
      <pc:sldChg chg="mod">
        <pc:chgData name="Weigel Stefan (PAR-EPS)" userId="fd3b2067-2981-4ad8-bf3a-d2e1004e4fa8" providerId="ADAL" clId="{1BF24A91-63D7-4949-84D4-21A016241DDA}" dt="2025-02-13T14:14:18.758" v="4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71B8FAAF-7B68-475F-861E-78ED6658D91C}"/>
    <pc:docChg chg="modSld">
      <pc:chgData name="Weigel Stefan (PAR-EPS)" userId="fd3b2067-2981-4ad8-bf3a-d2e1004e4fa8" providerId="ADAL" clId="{71B8FAAF-7B68-475F-861E-78ED6658D91C}" dt="2024-04-08T14:01:36.203" v="16" actId="1037"/>
      <pc:docMkLst>
        <pc:docMk/>
      </pc:docMkLst>
      <pc:sldChg chg="modSp mod setBg">
        <pc:chgData name="Weigel Stefan (PAR-EPS)" userId="fd3b2067-2981-4ad8-bf3a-d2e1004e4fa8" providerId="ADAL" clId="{71B8FAAF-7B68-475F-861E-78ED6658D91C}" dt="2024-04-08T14:01:36.203" v="16" actId="1037"/>
        <pc:sldMkLst>
          <pc:docMk/>
          <pc:sldMk cId="3613367002" sldId="402"/>
        </pc:sldMkLst>
        <pc:spChg chg="mod">
          <ac:chgData name="Weigel Stefan (PAR-EPS)" userId="fd3b2067-2981-4ad8-bf3a-d2e1004e4fa8" providerId="ADAL" clId="{71B8FAAF-7B68-475F-861E-78ED6658D91C}" dt="2024-04-08T14:01:36.203" v="16" actId="1037"/>
          <ac:spMkLst>
            <pc:docMk/>
            <pc:sldMk cId="3613367002" sldId="402"/>
            <ac:spMk id="7" creationId="{8B4B6626-9A0F-4741-8F83-BF160AB040D0}"/>
          </ac:spMkLst>
        </pc:spChg>
        <pc:graphicFrameChg chg="mod">
          <ac:chgData name="Weigel Stefan (PAR-EPS)" userId="fd3b2067-2981-4ad8-bf3a-d2e1004e4fa8" providerId="ADAL" clId="{71B8FAAF-7B68-475F-861E-78ED6658D91C}" dt="2024-04-08T14:01:22.481" v="9"/>
          <ac:graphicFrameMkLst>
            <pc:docMk/>
            <pc:sldMk cId="3613367002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3-10T07:34:20.898" v="43" actId="20577"/>
      <pc:docMkLst>
        <pc:docMk/>
      </pc:docMkLst>
      <pc:sldChg chg="modSp mod">
        <pc:chgData name="Weigel Stefan (PAR-EPS)" userId="fd3b2067-2981-4ad8-bf3a-d2e1004e4fa8" providerId="ADAL" clId="{86A99FCC-6F7B-4FC5-B31D-D6D058FD1A5C}" dt="2024-03-10T07:34:20.898" v="43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86A99FCC-6F7B-4FC5-B31D-D6D058FD1A5C}" dt="2024-03-10T07:34:20.898" v="43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Konzernergebnis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372.88296333000102</c:v>
                </c:pt>
                <c:pt idx="1">
                  <c:v>245.66372648999999</c:v>
                </c:pt>
                <c:pt idx="2">
                  <c:v>380.637372325878</c:v>
                </c:pt>
                <c:pt idx="3">
                  <c:v>398.95878820453299</c:v>
                </c:pt>
                <c:pt idx="4">
                  <c:v>568.40585356027998</c:v>
                </c:pt>
                <c:pt idx="5">
                  <c:v>463.48435327405701</c:v>
                </c:pt>
                <c:pt idx="6">
                  <c:v>-617.01844565235501</c:v>
                </c:pt>
                <c:pt idx="7">
                  <c:v>-325.330509616754</c:v>
                </c:pt>
                <c:pt idx="8">
                  <c:v>-245.36702553034399</c:v>
                </c:pt>
                <c:pt idx="9">
                  <c:v>266.53405112842398</c:v>
                </c:pt>
                <c:pt idx="10">
                  <c:v>275.00206181303503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0.06424</cdr:x>
      <cdr:y>0.08288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592076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>
              <a:solidFill>
                <a:schemeClr val="tx2"/>
              </a:solidFill>
            </a:rPr>
            <a:t>Mio. </a:t>
          </a:r>
          <a:r>
            <a:rPr lang="de-CH" dirty="0">
              <a:solidFill>
                <a:schemeClr val="tx2"/>
              </a:solidFill>
            </a:rPr>
            <a:t>CHF</a:t>
          </a:r>
          <a:endParaRPr lang="de-CH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Konzernergebnis SBB.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86076231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10756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6C710-BB50-495A-A8C3-AD5C2A79BE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Konzernergebnis SBB.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Konzernergebnis SBB.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