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0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8A8"/>
    <a:srgbClr val="F6F6F6"/>
    <a:srgbClr val="444444"/>
    <a:srgbClr val="E5E5E5"/>
    <a:srgbClr val="8D8D8D"/>
    <a:srgbClr val="5A5A5A"/>
    <a:srgbClr val="BDBDBD"/>
    <a:srgbClr val="727272"/>
    <a:srgbClr val="D9D9D9"/>
    <a:srgbClr val="E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044C3C93-A43A-4582-B6C9-44B0A7155368}"/>
    <pc:docChg chg="modSld">
      <pc:chgData name="Weigel Stefan (PAR-EPS)" userId="fd3b2067-2981-4ad8-bf3a-d2e1004e4fa8" providerId="ADAL" clId="{044C3C93-A43A-4582-B6C9-44B0A7155368}" dt="2025-02-21T09:25:26.505" v="2" actId="27918"/>
      <pc:docMkLst>
        <pc:docMk/>
      </pc:docMkLst>
      <pc:sldChg chg="mod">
        <pc:chgData name="Weigel Stefan (PAR-EPS)" userId="fd3b2067-2981-4ad8-bf3a-d2e1004e4fa8" providerId="ADAL" clId="{044C3C93-A43A-4582-B6C9-44B0A7155368}" dt="2025-02-21T09:25:26.505" v="2" actId="27918"/>
        <pc:sldMkLst>
          <pc:docMk/>
          <pc:sldMk cId="3613367002" sldId="402"/>
        </pc:sldMkLst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AB9BD83-2AB0-4B74-AB8D-3C141C871FF0}"/>
    <pc:docChg chg="delSld">
      <pc:chgData name="Meyer Raphael (PAR-ES)" userId="79615dfe-ed48-4e74-a40f-4f7b034c1c27" providerId="ADAL" clId="{EAB9BD83-2AB0-4B74-AB8D-3C141C871FF0}" dt="2022-02-21T12:46:15.248" v="0" actId="47"/>
      <pc:docMkLst>
        <pc:docMk/>
      </pc:docMkLst>
      <pc:sldChg chg="del">
        <pc:chgData name="Meyer Raphael (PAR-ES)" userId="79615dfe-ed48-4e74-a40f-4f7b034c1c27" providerId="ADAL" clId="{EAB9BD83-2AB0-4B74-AB8D-3C141C871FF0}" dt="2022-02-21T12:46:15.248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AB9BD83-2AB0-4B74-AB8D-3C141C871FF0}" dt="2022-02-21T12:46:15.248" v="0" actId="47"/>
        <pc:sldMkLst>
          <pc:docMk/>
          <pc:sldMk cId="2102945685" sldId="404"/>
        </pc:sldMkLst>
      </pc:sldChg>
      <pc:sldChg chg="del">
        <pc:chgData name="Meyer Raphael (PAR-ES)" userId="79615dfe-ed48-4e74-a40f-4f7b034c1c27" providerId="ADAL" clId="{EAB9BD83-2AB0-4B74-AB8D-3C141C871FF0}" dt="2022-02-21T12:46:15.248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Weigel Stefan (PAR-EPS)" userId="fd3b2067-2981-4ad8-bf3a-d2e1004e4fa8" providerId="ADAL" clId="{3A27B623-637C-46A0-A79D-6EAC2BA7DD62}"/>
    <pc:docChg chg="modSld">
      <pc:chgData name="Weigel Stefan (PAR-EPS)" userId="fd3b2067-2981-4ad8-bf3a-d2e1004e4fa8" providerId="ADAL" clId="{3A27B623-637C-46A0-A79D-6EAC2BA7DD62}" dt="2024-03-10T07:35:13.366" v="14" actId="20577"/>
      <pc:docMkLst>
        <pc:docMk/>
      </pc:docMkLst>
      <pc:sldChg chg="modSp mod">
        <pc:chgData name="Weigel Stefan (PAR-EPS)" userId="fd3b2067-2981-4ad8-bf3a-d2e1004e4fa8" providerId="ADAL" clId="{3A27B623-637C-46A0-A79D-6EAC2BA7DD62}" dt="2024-03-10T07:35:13.366" v="14" actId="20577"/>
        <pc:sldMkLst>
          <pc:docMk/>
          <pc:sldMk cId="3613367002" sldId="402"/>
        </pc:sldMkLst>
        <pc:spChg chg="mod">
          <ac:chgData name="Weigel Stefan (PAR-EPS)" userId="fd3b2067-2981-4ad8-bf3a-d2e1004e4fa8" providerId="ADAL" clId="{3A27B623-637C-46A0-A79D-6EAC2BA7DD62}" dt="2024-03-10T07:35:13.366" v="14" actId="20577"/>
          <ac:spMkLst>
            <pc:docMk/>
            <pc:sldMk cId="3613367002" sldId="402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4C67D90F-5267-4B83-A05D-7450935D777C}"/>
    <pc:docChg chg="modSld">
      <pc:chgData name="Meyer Raphael (PAR-ES)" userId="79615dfe-ed48-4e74-a40f-4f7b034c1c27" providerId="ADAL" clId="{4C67D90F-5267-4B83-A05D-7450935D777C}" dt="2023-02-22T13:37:47.848" v="3" actId="27918"/>
      <pc:docMkLst>
        <pc:docMk/>
      </pc:docMkLst>
      <pc:sldChg chg="mod">
        <pc:chgData name="Meyer Raphael (PAR-ES)" userId="79615dfe-ed48-4e74-a40f-4f7b034c1c27" providerId="ADAL" clId="{4C67D90F-5267-4B83-A05D-7450935D777C}" dt="2023-02-22T13:37:47.848" v="3" actId="27918"/>
        <pc:sldMkLst>
          <pc:docMk/>
          <pc:sldMk cId="3613367002" sldId="402"/>
        </pc:sldMkLst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86A99FCC-6F7B-4FC5-B31D-D6D058FD1A5C}"/>
    <pc:docChg chg="modSld">
      <pc:chgData name="Weigel Stefan (PAR-EPS)" userId="fd3b2067-2981-4ad8-bf3a-d2e1004e4fa8" providerId="ADAL" clId="{86A99FCC-6F7B-4FC5-B31D-D6D058FD1A5C}" dt="2024-02-28T08:35:09.378" v="39" actId="27918"/>
      <pc:docMkLst>
        <pc:docMk/>
      </pc:docMkLst>
      <pc:sldChg chg="mod">
        <pc:chgData name="Weigel Stefan (PAR-EPS)" userId="fd3b2067-2981-4ad8-bf3a-d2e1004e4fa8" providerId="ADAL" clId="{86A99FCC-6F7B-4FC5-B31D-D6D058FD1A5C}" dt="2024-02-28T08:35:09.378" v="39" actId="27918"/>
        <pc:sldMkLst>
          <pc:docMk/>
          <pc:sldMk cId="3613367002" sldId="402"/>
        </pc:sldMkLst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38CAED39-36CD-432F-859F-B3EF0B076DC9}"/>
    <pc:docChg chg="modSld">
      <pc:chgData name="Weigel Stefan (PAR-EPS)" userId="fd3b2067-2981-4ad8-bf3a-d2e1004e4fa8" providerId="ADAL" clId="{38CAED39-36CD-432F-859F-B3EF0B076DC9}" dt="2024-04-08T14:06:02.986" v="5" actId="207"/>
      <pc:docMkLst>
        <pc:docMk/>
      </pc:docMkLst>
      <pc:sldChg chg="modSp mod setBg">
        <pc:chgData name="Weigel Stefan (PAR-EPS)" userId="fd3b2067-2981-4ad8-bf3a-d2e1004e4fa8" providerId="ADAL" clId="{38CAED39-36CD-432F-859F-B3EF0B076DC9}" dt="2024-04-08T14:06:02.986" v="5" actId="207"/>
        <pc:sldMkLst>
          <pc:docMk/>
          <pc:sldMk cId="3613367002" sldId="402"/>
        </pc:sldMkLst>
        <pc:spChg chg="mod">
          <ac:chgData name="Weigel Stefan (PAR-EPS)" userId="fd3b2067-2981-4ad8-bf3a-d2e1004e4fa8" providerId="ADAL" clId="{38CAED39-36CD-432F-859F-B3EF0B076DC9}" dt="2024-04-08T14:05:51.808" v="4" actId="255"/>
          <ac:spMkLst>
            <pc:docMk/>
            <pc:sldMk cId="3613367002" sldId="402"/>
            <ac:spMk id="7" creationId="{8B4B6626-9A0F-4741-8F83-BF160AB040D0}"/>
          </ac:spMkLst>
        </pc:spChg>
        <pc:graphicFrameChg chg="mod">
          <ac:chgData name="Weigel Stefan (PAR-EPS)" userId="fd3b2067-2981-4ad8-bf3a-d2e1004e4fa8" providerId="ADAL" clId="{38CAED39-36CD-432F-859F-B3EF0B076DC9}" dt="2024-04-08T14:06:02.986" v="5" actId="207"/>
          <ac:graphicFrameMkLst>
            <pc:docMk/>
            <pc:sldMk cId="3613367002" sldId="402"/>
            <ac:graphicFrameMk id="9" creationId="{00000000-0000-0000-0000-000000000000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208917430735263E-2"/>
          <c:y val="0.13279676246680386"/>
          <c:w val="0.90365307677911244"/>
          <c:h val="0.668446298321161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Risultato consolidato</c:v>
                </c:pt>
              </c:strCache>
            </c:strRef>
          </c:tx>
          <c:spPr>
            <a:solidFill>
              <a:srgbClr val="A8A8A8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A8A8A8"/>
              </a:solidFill>
            </c:spPr>
            <c:extLst>
              <c:ext xmlns:c16="http://schemas.microsoft.com/office/drawing/2014/chart" uri="{C3380CC4-5D6E-409C-BE32-E72D297353CC}">
                <c16:uniqueId val="{00000009-BF2A-4774-B694-5AFB2344A678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BF2A-4774-B694-5AFB2344A678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BF2A-4774-B694-5AFB2344A678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BF2A-4774-B694-5AFB2344A678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BF2A-4774-B694-5AFB2344A678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BF2A-4774-B694-5AFB2344A678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BF2A-4774-B694-5AFB2344A678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BF2A-4774-B694-5AFB2344A678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F2A-4774-B694-5AFB2344A678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BF2A-4774-B694-5AFB2344A678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62E8-444B-A150-582B1759E386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0.0</c:formatCode>
                <c:ptCount val="11"/>
                <c:pt idx="0">
                  <c:v>372.88296333000102</c:v>
                </c:pt>
                <c:pt idx="1">
                  <c:v>245.66372648999999</c:v>
                </c:pt>
                <c:pt idx="2">
                  <c:v>380.637372325878</c:v>
                </c:pt>
                <c:pt idx="3">
                  <c:v>398.95878820453299</c:v>
                </c:pt>
                <c:pt idx="4">
                  <c:v>568.40585356027998</c:v>
                </c:pt>
                <c:pt idx="5">
                  <c:v>463.48435327405701</c:v>
                </c:pt>
                <c:pt idx="6">
                  <c:v>-617.01844565235501</c:v>
                </c:pt>
                <c:pt idx="7">
                  <c:v>-325.330509616754</c:v>
                </c:pt>
                <c:pt idx="8">
                  <c:v>-245.36702553034399</c:v>
                </c:pt>
                <c:pt idx="9">
                  <c:v>266.53405112842398</c:v>
                </c:pt>
                <c:pt idx="10">
                  <c:v>275.00206181303503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E8-444B-A150-582B1759E3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999424"/>
        <c:axId val="129000960"/>
      </c:barChart>
      <c:catAx>
        <c:axId val="128999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29000960"/>
        <c:crosses val="autoZero"/>
        <c:auto val="1"/>
        <c:lblAlgn val="ctr"/>
        <c:lblOffset val="100"/>
        <c:noMultiLvlLbl val="0"/>
      </c:catAx>
      <c:valAx>
        <c:axId val="129000960"/>
        <c:scaling>
          <c:orientation val="minMax"/>
          <c:max val="800"/>
          <c:min val="-80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##0;\−#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28999424"/>
        <c:crosses val="autoZero"/>
        <c:crossBetween val="between"/>
        <c:majorUnit val="2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0.02239</cdr:y>
    </cdr:from>
    <cdr:to>
      <cdr:x>0.0858</cdr:x>
      <cdr:y>0.08288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0" y="89566"/>
          <a:ext cx="790848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/>
            <a:t>Mio. di </a:t>
          </a:r>
          <a:r>
            <a:rPr lang="de-CH" sz="1100" dirty="0">
              <a:solidFill>
                <a:srgbClr val="444444"/>
              </a:solidFill>
            </a:rPr>
            <a:t>CHF</a:t>
          </a:r>
          <a:endParaRPr lang="de-CH" sz="1100" dirty="0">
            <a:solidFill>
              <a:srgbClr val="444444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0774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2.xml"/><Relationship Id="rId1" Type="http://schemas.openxmlformats.org/officeDocument/2006/relationships/tags" Target="../tags/tag4.xml"/><Relationship Id="rId6" Type="http://schemas.openxmlformats.org/officeDocument/2006/relationships/chart" Target="../charts/chart1.x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92046CFF-74E2-4454-B6E3-B6BB8B051F0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59" progId="TCLayout.ActiveDocument.1">
                  <p:embed/>
                </p:oleObj>
              </mc:Choice>
              <mc:Fallback>
                <p:oleObj name="think-cell Folie" r:id="rId4" imgW="360" imgH="359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92046CFF-74E2-4454-B6E3-B6BB8B051F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 dirty="0"/>
              <a:t>Risultato consolidato FFS.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519341201"/>
              </p:ext>
            </p:extLst>
          </p:nvPr>
        </p:nvGraphicFramePr>
        <p:xfrm>
          <a:off x="1487488" y="1875484"/>
          <a:ext cx="9217025" cy="4000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279650" y="6084295"/>
            <a:ext cx="6921695" cy="54006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B4B6626-9A0F-4741-8F83-BF160AB04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875749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36133670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2f5c8543-cf23-4718-a3b8-32b0a91d511a"/>
    <ds:schemaRef ds:uri="96e82a89-ba48-4728-b345-cf206dbec8f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FFEACA2-BA38-4C48-BCCE-76EB11D281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27</Words>
  <Application>Microsoft Office PowerPoint</Application>
  <PresentationFormat>Breitbild</PresentationFormat>
  <Paragraphs>5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Risultato consolidato FFS.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Risultato consolidato FFS.</dc:title>
  <dc:creator>Meyer Raphael (KOM-PGA-VSF)</dc:creator>
  <cp:lastModifiedBy>Stefan Weigel (PAR-EPS)</cp:lastModifiedBy>
  <cp:revision>58</cp:revision>
  <dcterms:created xsi:type="dcterms:W3CDTF">2020-09-30T11:00:09Z</dcterms:created>
  <dcterms:modified xsi:type="dcterms:W3CDTF">2025-02-24T12:56:19Z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