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theme/theme5.xml" ContentType="application/vnd.openxmlformats-officedocument.theme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  <p:sldMasterId id="2147483751" r:id="rId7"/>
  </p:sldMasterIdLst>
  <p:notesMasterIdLst>
    <p:notesMasterId r:id="rId9"/>
  </p:notesMasterIdLst>
  <p:sldIdLst>
    <p:sldId id="405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232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  <p15:guide id="11" pos="2252" userDrawn="1">
          <p15:clr>
            <a:srgbClr val="A4A3A4"/>
          </p15:clr>
        </p15:guide>
        <p15:guide id="12" pos="4974" userDrawn="1">
          <p15:clr>
            <a:srgbClr val="A4A3A4"/>
          </p15:clr>
        </p15:guide>
        <p15:guide id="13" orient="horz" pos="3430" userDrawn="1">
          <p15:clr>
            <a:srgbClr val="A4A3A4"/>
          </p15:clr>
        </p15:guide>
        <p15:guide id="14" orient="horz" pos="3974" userDrawn="1">
          <p15:clr>
            <a:srgbClr val="A4A3A4"/>
          </p15:clr>
        </p15:guide>
        <p15:guide id="16" pos="3953" userDrawn="1">
          <p15:clr>
            <a:srgbClr val="A4A3A4"/>
          </p15:clr>
        </p15:guide>
        <p15:guide id="17" pos="3273" userDrawn="1">
          <p15:clr>
            <a:srgbClr val="A4A3A4"/>
          </p15:clr>
        </p15:guide>
        <p15:guide id="18" pos="5995" userDrawn="1">
          <p15:clr>
            <a:srgbClr val="A4A3A4"/>
          </p15:clr>
        </p15:guide>
        <p15:guide id="19" pos="1391" userDrawn="1">
          <p15:clr>
            <a:srgbClr val="A4A3A4"/>
          </p15:clr>
        </p15:guide>
        <p15:guide id="20" pos="41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7272"/>
    <a:srgbClr val="F6F6F6"/>
    <a:srgbClr val="5A5A5A"/>
    <a:srgbClr val="444444"/>
    <a:srgbClr val="E5E5E5"/>
    <a:srgbClr val="A8A8A8"/>
    <a:srgbClr val="8D8D8D"/>
    <a:srgbClr val="BDBDBD"/>
    <a:srgbClr val="D9D9D9"/>
    <a:srgbClr val="E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232"/>
        <p:guide orient="horz" pos="3770"/>
        <p:guide orient="horz" pos="1412"/>
        <p:guide pos="2252"/>
        <p:guide pos="4974"/>
        <p:guide orient="horz" pos="3430"/>
        <p:guide orient="horz" pos="3974"/>
        <p:guide pos="3953"/>
        <p:guide pos="3273"/>
        <p:guide pos="5995"/>
        <p:guide pos="1391"/>
        <p:guide pos="41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7F690019-1E7A-4320-B6E8-C125EAC36600}"/>
    <pc:docChg chg="modSld">
      <pc:chgData name="Meyer Raphael (PAR-ES)" userId="79615dfe-ed48-4e74-a40f-4f7b034c1c27" providerId="ADAL" clId="{7F690019-1E7A-4320-B6E8-C125EAC36600}" dt="2022-03-09T16:25:09.230" v="0" actId="692"/>
      <pc:docMkLst>
        <pc:docMk/>
      </pc:docMkLst>
      <pc:sldChg chg="modSp">
        <pc:chgData name="Meyer Raphael (PAR-ES)" userId="79615dfe-ed48-4e74-a40f-4f7b034c1c27" providerId="ADAL" clId="{7F690019-1E7A-4320-B6E8-C125EAC36600}" dt="2022-03-09T16:25:09.230" v="0" actId="692"/>
        <pc:sldMkLst>
          <pc:docMk/>
          <pc:sldMk cId="2543225151" sldId="405"/>
        </pc:sldMkLst>
        <pc:graphicFrameChg chg="mod">
          <ac:chgData name="Meyer Raphael (PAR-ES)" userId="79615dfe-ed48-4e74-a40f-4f7b034c1c27" providerId="ADAL" clId="{7F690019-1E7A-4320-B6E8-C125EAC36600}" dt="2022-03-09T16:25:09.230" v="0" actId="692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20CDF186-CBE6-4933-86DD-8AB20520AB06}"/>
    <pc:docChg chg="undo custSel addSld delSld modSld sldOrd">
      <pc:chgData name="Meyer Raphael (PAR-ES)" userId="79615dfe-ed48-4e74-a40f-4f7b034c1c27" providerId="ADAL" clId="{20CDF186-CBE6-4933-86DD-8AB20520AB06}" dt="2022-02-21T10:58:55.846" v="289"/>
      <pc:docMkLst>
        <pc:docMk/>
      </pc:docMkLst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20CDF186-CBE6-4933-86DD-8AB20520AB06}" dt="2022-02-21T10:41:47.142" v="1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2505455628" sldId="394"/>
        </pc:sldMkLst>
      </pc:sldChg>
      <pc:sldChg chg="del">
        <pc:chgData name="Meyer Raphael (PAR-ES)" userId="79615dfe-ed48-4e74-a40f-4f7b034c1c27" providerId="ADAL" clId="{20CDF186-CBE6-4933-86DD-8AB20520AB06}" dt="2022-02-21T10:41:51.798" v="2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131180641" sldId="398"/>
        </pc:sldMkLst>
      </pc:sldChg>
      <pc:sldChg chg="del">
        <pc:chgData name="Meyer Raphael (PAR-ES)" userId="79615dfe-ed48-4e74-a40f-4f7b034c1c27" providerId="ADAL" clId="{20CDF186-CBE6-4933-86DD-8AB20520AB06}" dt="2022-02-21T10:41:43.953" v="0" actId="47"/>
        <pc:sldMkLst>
          <pc:docMk/>
          <pc:sldMk cId="2338066774" sldId="399"/>
        </pc:sldMkLst>
      </pc:sldChg>
      <pc:sldChg chg="addSp modSp mod">
        <pc:chgData name="Meyer Raphael (PAR-ES)" userId="79615dfe-ed48-4e74-a40f-4f7b034c1c27" providerId="ADAL" clId="{20CDF186-CBE6-4933-86DD-8AB20520AB06}" dt="2022-02-21T10:55:13.495" v="246" actId="20577"/>
        <pc:sldMkLst>
          <pc:docMk/>
          <pc:sldMk cId="57003221" sldId="400"/>
        </pc:sldMkLst>
        <pc:spChg chg="add mod">
          <ac:chgData name="Meyer Raphael (PAR-ES)" userId="79615dfe-ed48-4e74-a40f-4f7b034c1c27" providerId="ADAL" clId="{20CDF186-CBE6-4933-86DD-8AB20520AB06}" dt="2022-02-21T10:50:49.704" v="227"/>
          <ac:spMkLst>
            <pc:docMk/>
            <pc:sldMk cId="57003221" sldId="400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13.495" v="246" actId="20577"/>
          <ac:spMkLst>
            <pc:docMk/>
            <pc:sldMk cId="57003221" sldId="400"/>
            <ac:spMk id="10" creationId="{A424E1BC-05C2-425D-871B-AFDD25022AB3}"/>
          </ac:spMkLst>
        </pc:spChg>
      </pc:sldChg>
      <pc:sldChg chg="addSp modSp add mod ord">
        <pc:chgData name="Meyer Raphael (PAR-ES)" userId="79615dfe-ed48-4e74-a40f-4f7b034c1c27" providerId="ADAL" clId="{20CDF186-CBE6-4933-86DD-8AB20520AB06}" dt="2022-02-21T10:56:45.336" v="267"/>
        <pc:sldMkLst>
          <pc:docMk/>
          <pc:sldMk cId="2346713788" sldId="401"/>
        </pc:sldMkLst>
        <pc:spChg chg="add mod">
          <ac:chgData name="Meyer Raphael (PAR-ES)" userId="79615dfe-ed48-4e74-a40f-4f7b034c1c27" providerId="ADAL" clId="{20CDF186-CBE6-4933-86DD-8AB20520AB06}" dt="2022-02-21T10:49:07.742" v="226" actId="688"/>
          <ac:spMkLst>
            <pc:docMk/>
            <pc:sldMk cId="2346713788" sldId="401"/>
            <ac:spMk id="5" creationId="{9603D10F-F389-45C8-98C2-576ECB924008}"/>
          </ac:spMkLst>
        </pc:spChg>
        <pc:spChg chg="mod">
          <ac:chgData name="Meyer Raphael (PAR-ES)" userId="79615dfe-ed48-4e74-a40f-4f7b034c1c27" providerId="ADAL" clId="{20CDF186-CBE6-4933-86DD-8AB20520AB06}" dt="2022-02-21T10:55:08.405" v="242" actId="20577"/>
          <ac:spMkLst>
            <pc:docMk/>
            <pc:sldMk cId="2346713788" sldId="401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3:23.639" v="233"/>
          <ac:graphicFrameMkLst>
            <pc:docMk/>
            <pc:sldMk cId="2346713788" sldId="401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45.336" v="267"/>
          <ac:graphicFrameMkLst>
            <pc:docMk/>
            <pc:sldMk cId="2346713788" sldId="401"/>
            <ac:graphicFrameMk id="9" creationId="{CB25D658-4CAC-4D7D-8D2D-42B74A2C2DC7}"/>
          </ac:graphicFrameMkLst>
        </pc:graphicFrameChg>
      </pc:sldChg>
      <pc:sldChg chg="modSp add mod">
        <pc:chgData name="Meyer Raphael (PAR-ES)" userId="79615dfe-ed48-4e74-a40f-4f7b034c1c27" providerId="ADAL" clId="{20CDF186-CBE6-4933-86DD-8AB20520AB06}" dt="2022-02-21T10:56:31.545" v="266"/>
        <pc:sldMkLst>
          <pc:docMk/>
          <pc:sldMk cId="1838343115" sldId="402"/>
        </pc:sldMkLst>
        <pc:spChg chg="mod">
          <ac:chgData name="Meyer Raphael (PAR-ES)" userId="79615dfe-ed48-4e74-a40f-4f7b034c1c27" providerId="ADAL" clId="{20CDF186-CBE6-4933-86DD-8AB20520AB06}" dt="2022-02-21T10:55:24.859" v="252" actId="20577"/>
          <ac:spMkLst>
            <pc:docMk/>
            <pc:sldMk cId="1838343115" sldId="402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5:03.691" v="240" actId="20577"/>
          <ac:spMkLst>
            <pc:docMk/>
            <pc:sldMk cId="1838343115" sldId="402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6:14.051" v="263"/>
          <ac:graphicFrameMkLst>
            <pc:docMk/>
            <pc:sldMk cId="1838343115" sldId="402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6:31.545" v="266"/>
          <ac:graphicFrameMkLst>
            <pc:docMk/>
            <pc:sldMk cId="1838343115" sldId="402"/>
            <ac:graphicFrameMk id="9" creationId="{CB25D658-4CAC-4D7D-8D2D-42B74A2C2DC7}"/>
          </ac:graphicFrameMkLst>
        </pc:graphicFrameChg>
      </pc:sldChg>
      <pc:sldChg chg="add del">
        <pc:chgData name="Meyer Raphael (PAR-ES)" userId="79615dfe-ed48-4e74-a40f-4f7b034c1c27" providerId="ADAL" clId="{20CDF186-CBE6-4933-86DD-8AB20520AB06}" dt="2022-02-21T10:50:58.515" v="228" actId="47"/>
        <pc:sldMkLst>
          <pc:docMk/>
          <pc:sldMk cId="4203787655" sldId="402"/>
        </pc:sldMkLst>
      </pc:sldChg>
      <pc:sldChg chg="add del">
        <pc:chgData name="Meyer Raphael (PAR-ES)" userId="79615dfe-ed48-4e74-a40f-4f7b034c1c27" providerId="ADAL" clId="{20CDF186-CBE6-4933-86DD-8AB20520AB06}" dt="2022-02-21T10:50:59.912" v="229" actId="47"/>
        <pc:sldMkLst>
          <pc:docMk/>
          <pc:sldMk cId="2022964754" sldId="403"/>
        </pc:sldMkLst>
      </pc:sldChg>
      <pc:sldChg chg="modSp add mod">
        <pc:chgData name="Meyer Raphael (PAR-ES)" userId="79615dfe-ed48-4e74-a40f-4f7b034c1c27" providerId="ADAL" clId="{20CDF186-CBE6-4933-86DD-8AB20520AB06}" dt="2022-02-21T10:58:55.846" v="289"/>
        <pc:sldMkLst>
          <pc:docMk/>
          <pc:sldMk cId="3015962495" sldId="403"/>
        </pc:sldMkLst>
        <pc:spChg chg="mod">
          <ac:chgData name="Meyer Raphael (PAR-ES)" userId="79615dfe-ed48-4e74-a40f-4f7b034c1c27" providerId="ADAL" clId="{20CDF186-CBE6-4933-86DD-8AB20520AB06}" dt="2022-02-21T10:57:57.696" v="276" actId="20577"/>
          <ac:spMkLst>
            <pc:docMk/>
            <pc:sldMk cId="3015962495" sldId="403"/>
            <ac:spMk id="5" creationId="{92A937B8-76F1-40F4-B147-42962D317536}"/>
          </ac:spMkLst>
        </pc:spChg>
        <pc:spChg chg="mod">
          <ac:chgData name="Meyer Raphael (PAR-ES)" userId="79615dfe-ed48-4e74-a40f-4f7b034c1c27" providerId="ADAL" clId="{20CDF186-CBE6-4933-86DD-8AB20520AB06}" dt="2022-02-21T10:57:49.478" v="270" actId="20577"/>
          <ac:spMkLst>
            <pc:docMk/>
            <pc:sldMk cId="3015962495" sldId="403"/>
            <ac:spMk id="10" creationId="{A424E1BC-05C2-425D-871B-AFDD25022AB3}"/>
          </ac:spMkLst>
        </pc:spChg>
        <pc:graphicFrameChg chg="mod">
          <ac:chgData name="Meyer Raphael (PAR-ES)" userId="79615dfe-ed48-4e74-a40f-4f7b034c1c27" providerId="ADAL" clId="{20CDF186-CBE6-4933-86DD-8AB20520AB06}" dt="2022-02-21T10:58:40.123" v="285"/>
          <ac:graphicFrameMkLst>
            <pc:docMk/>
            <pc:sldMk cId="3015962495" sldId="403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20CDF186-CBE6-4933-86DD-8AB20520AB06}" dt="2022-02-21T10:58:55.846" v="289"/>
          <ac:graphicFrameMkLst>
            <pc:docMk/>
            <pc:sldMk cId="3015962495" sldId="403"/>
            <ac:graphicFrameMk id="9" creationId="{CB25D658-4CAC-4D7D-8D2D-42B74A2C2DC7}"/>
          </ac:graphicFrameMkLst>
        </pc:graphicFrameChg>
      </pc:sldChg>
      <pc:sldMasterChg chg="delSldLayout">
        <pc:chgData name="Meyer Raphael (PAR-ES)" userId="79615dfe-ed48-4e74-a40f-4f7b034c1c27" providerId="ADAL" clId="{20CDF186-CBE6-4933-86DD-8AB20520AB06}" dt="2022-02-21T10:41:51.798" v="2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20CDF186-CBE6-4933-86DD-8AB20520AB06}" dt="2022-02-21T10:41:51.798" v="2" actId="47"/>
          <pc:sldLayoutMkLst>
            <pc:docMk/>
            <pc:sldMasterMk cId="247366169" sldId="2147483712"/>
            <pc:sldLayoutMk cId="3770387148" sldId="2147483748"/>
          </pc:sldLayoutMkLst>
        </pc:sldLayoutChg>
      </pc:sldMaster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484A6586-18A4-4CF5-BB2F-02A5F7770728}"/>
    <pc:docChg chg="custSel addSld delSld modSld sldOrd">
      <pc:chgData name="Meyer Raphael (PAR-ES)" userId="79615dfe-ed48-4e74-a40f-4f7b034c1c27" providerId="ADAL" clId="{484A6586-18A4-4CF5-BB2F-02A5F7770728}" dt="2022-02-21T12:40:24.202" v="20" actId="20577"/>
      <pc:docMkLst>
        <pc:docMk/>
      </pc:docMkLst>
      <pc:sldChg chg="modSp add mod">
        <pc:chgData name="Meyer Raphael (PAR-ES)" userId="79615dfe-ed48-4e74-a40f-4f7b034c1c27" providerId="ADAL" clId="{484A6586-18A4-4CF5-BB2F-02A5F7770728}" dt="2022-02-21T12:39:17.018" v="13" actId="20577"/>
        <pc:sldMkLst>
          <pc:docMk/>
          <pc:sldMk cId="91491486" sldId="403"/>
        </pc:sldMkLst>
        <pc:spChg chg="mod">
          <ac:chgData name="Meyer Raphael (PAR-ES)" userId="79615dfe-ed48-4e74-a40f-4f7b034c1c27" providerId="ADAL" clId="{484A6586-18A4-4CF5-BB2F-02A5F7770728}" dt="2022-02-21T12:38:56.572" v="7"/>
          <ac:spMkLst>
            <pc:docMk/>
            <pc:sldMk cId="91491486" sldId="40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39:17.018" v="13" actId="20577"/>
          <ac:spMkLst>
            <pc:docMk/>
            <pc:sldMk cId="91491486" sldId="403"/>
            <ac:spMk id="7" creationId="{8B4B6626-9A0F-4741-8F83-BF160AB040D0}"/>
          </ac:spMkLst>
        </pc:spChg>
      </pc:sldChg>
      <pc:sldChg chg="del">
        <pc:chgData name="Meyer Raphael (PAR-ES)" userId="79615dfe-ed48-4e74-a40f-4f7b034c1c27" providerId="ADAL" clId="{484A6586-18A4-4CF5-BB2F-02A5F7770728}" dt="2022-02-21T12:34:13.455" v="0" actId="47"/>
        <pc:sldMkLst>
          <pc:docMk/>
          <pc:sldMk cId="3015962495" sldId="403"/>
        </pc:sldMkLst>
      </pc:sldChg>
      <pc:sldChg chg="modSp add mod">
        <pc:chgData name="Meyer Raphael (PAR-ES)" userId="79615dfe-ed48-4e74-a40f-4f7b034c1c27" providerId="ADAL" clId="{484A6586-18A4-4CF5-BB2F-02A5F7770728}" dt="2022-02-21T12:40:24.202" v="20" actId="20577"/>
        <pc:sldMkLst>
          <pc:docMk/>
          <pc:sldMk cId="2102945685" sldId="404"/>
        </pc:sldMkLst>
        <pc:spChg chg="mod">
          <ac:chgData name="Meyer Raphael (PAR-ES)" userId="79615dfe-ed48-4e74-a40f-4f7b034c1c27" providerId="ADAL" clId="{484A6586-18A4-4CF5-BB2F-02A5F7770728}" dt="2022-02-21T12:40:06.681" v="14"/>
          <ac:spMkLst>
            <pc:docMk/>
            <pc:sldMk cId="2102945685" sldId="40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84A6586-18A4-4CF5-BB2F-02A5F7770728}" dt="2022-02-21T12:40:24.202" v="20" actId="20577"/>
          <ac:spMkLst>
            <pc:docMk/>
            <pc:sldMk cId="2102945685" sldId="404"/>
            <ac:spMk id="7" creationId="{8B4B6626-9A0F-4741-8F83-BF160AB040D0}"/>
          </ac:spMkLst>
        </pc:spChg>
      </pc:sldChg>
      <pc:sldChg chg="modSp add mod ord">
        <pc:chgData name="Meyer Raphael (PAR-ES)" userId="79615dfe-ed48-4e74-a40f-4f7b034c1c27" providerId="ADAL" clId="{484A6586-18A4-4CF5-BB2F-02A5F7770728}" dt="2022-02-21T12:35:28.062" v="6"/>
        <pc:sldMkLst>
          <pc:docMk/>
          <pc:sldMk cId="246157559" sldId="405"/>
        </pc:sldMkLst>
        <pc:spChg chg="mod">
          <ac:chgData name="Meyer Raphael (PAR-ES)" userId="79615dfe-ed48-4e74-a40f-4f7b034c1c27" providerId="ADAL" clId="{484A6586-18A4-4CF5-BB2F-02A5F7770728}" dt="2022-02-21T12:34:55.740" v="4"/>
          <ac:spMkLst>
            <pc:docMk/>
            <pc:sldMk cId="246157559" sldId="405"/>
            <ac:spMk id="2" creationId="{00000000-0000-0000-0000-000000000000}"/>
          </ac:spMkLst>
        </pc:spChg>
      </pc:sldChg>
      <pc:sldMasterChg chg="delSldLayout">
        <pc:chgData name="Meyer Raphael (PAR-ES)" userId="79615dfe-ed48-4e74-a40f-4f7b034c1c27" providerId="ADAL" clId="{484A6586-18A4-4CF5-BB2F-02A5F7770728}" dt="2022-02-21T12:34:13.455" v="0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484A6586-18A4-4CF5-BB2F-02A5F7770728}" dt="2022-02-21T12:34:13.455" v="0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6DC46216-0C43-43E9-842A-1C620F326D3C}"/>
    <pc:docChg chg="modSld">
      <pc:chgData name="Weigel Stefan (PAR-EPS)" userId="fd3b2067-2981-4ad8-bf3a-d2e1004e4fa8" providerId="ADAL" clId="{6DC46216-0C43-43E9-842A-1C620F326D3C}" dt="2024-02-28T13:03:52.607" v="114" actId="27918"/>
      <pc:docMkLst>
        <pc:docMk/>
      </pc:docMkLst>
      <pc:sldChg chg="modSp mod">
        <pc:chgData name="Weigel Stefan (PAR-EPS)" userId="fd3b2067-2981-4ad8-bf3a-d2e1004e4fa8" providerId="ADAL" clId="{6DC46216-0C43-43E9-842A-1C620F326D3C}" dt="2024-02-28T13:03:52.607" v="114" actId="27918"/>
        <pc:sldMkLst>
          <pc:docMk/>
          <pc:sldMk cId="2543225151" sldId="405"/>
        </pc:sldMkLst>
        <pc:spChg chg="mod">
          <ac:chgData name="Weigel Stefan (PAR-EPS)" userId="fd3b2067-2981-4ad8-bf3a-d2e1004e4fa8" providerId="ADAL" clId="{6DC46216-0C43-43E9-842A-1C620F326D3C}" dt="2024-02-28T08:51:56.717" v="50" actId="554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6DC46216-0C43-43E9-842A-1C620F326D3C}" dt="2024-02-28T08:51:56.717" v="50" actId="554"/>
          <ac:spMkLst>
            <pc:docMk/>
            <pc:sldMk cId="2543225151" sldId="405"/>
            <ac:spMk id="7" creationId="{3D334280-6DD2-4055-8D55-795F939CC5BB}"/>
          </ac:spMkLst>
        </pc:sp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9F9B9FD7-0640-47D8-8A6F-A51C9AF6C79B}"/>
    <pc:docChg chg="undo custSel modSld">
      <pc:chgData name="Meyer Raphael (PAR-ES)" userId="79615dfe-ed48-4e74-a40f-4f7b034c1c27" providerId="ADAL" clId="{9F9B9FD7-0640-47D8-8A6F-A51C9AF6C79B}" dt="2022-02-21T10:33:15.684" v="375" actId="478"/>
      <pc:docMkLst>
        <pc:docMk/>
      </pc:docMkLst>
      <pc:sldChg chg="modSp mod">
        <pc:chgData name="Meyer Raphael (PAR-ES)" userId="79615dfe-ed48-4e74-a40f-4f7b034c1c27" providerId="ADAL" clId="{9F9B9FD7-0640-47D8-8A6F-A51C9AF6C79B}" dt="2022-02-21T10:07:33.564" v="171" actId="1037"/>
        <pc:sldMkLst>
          <pc:docMk/>
          <pc:sldMk cId="1063731919" sldId="260"/>
        </pc:sldMkLst>
        <pc:graphicFrameChg chg="mod">
          <ac:chgData name="Meyer Raphael (PAR-ES)" userId="79615dfe-ed48-4e74-a40f-4f7b034c1c27" providerId="ADAL" clId="{9F9B9FD7-0640-47D8-8A6F-A51C9AF6C79B}" dt="2022-02-21T10:06:49.430" v="84" actId="1037"/>
          <ac:graphicFrameMkLst>
            <pc:docMk/>
            <pc:sldMk cId="1063731919" sldId="26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07:33.564" v="171" actId="1037"/>
          <ac:graphicFrameMkLst>
            <pc:docMk/>
            <pc:sldMk cId="1063731919" sldId="260"/>
            <ac:graphicFrameMk id="9" creationId="{CB25D658-4CAC-4D7D-8D2D-42B74A2C2DC7}"/>
          </ac:graphicFrameMkLst>
        </pc:graphicFrameChg>
      </pc:sldChg>
      <pc:sldChg chg="addSp delSp modSp mod">
        <pc:chgData name="Meyer Raphael (PAR-ES)" userId="79615dfe-ed48-4e74-a40f-4f7b034c1c27" providerId="ADAL" clId="{9F9B9FD7-0640-47D8-8A6F-A51C9AF6C79B}" dt="2022-02-21T10:33:15.684" v="375" actId="478"/>
        <pc:sldMkLst>
          <pc:docMk/>
          <pc:sldMk cId="57003221" sldId="400"/>
        </pc:sldMkLst>
        <pc:spChg chg="del">
          <ac:chgData name="Meyer Raphael (PAR-ES)" userId="79615dfe-ed48-4e74-a40f-4f7b034c1c27" providerId="ADAL" clId="{9F9B9FD7-0640-47D8-8A6F-A51C9AF6C79B}" dt="2022-02-21T10:03:43.466" v="8" actId="478"/>
          <ac:spMkLst>
            <pc:docMk/>
            <pc:sldMk cId="57003221" sldId="400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9F9B9FD7-0640-47D8-8A6F-A51C9AF6C79B}" dt="2022-02-21T10:01:57.140" v="7" actId="478"/>
          <ac:spMkLst>
            <pc:docMk/>
            <pc:sldMk cId="57003221" sldId="400"/>
            <ac:spMk id="3" creationId="{00000000-0000-0000-0000-000000000000}"/>
          </ac:spMkLst>
        </pc:spChg>
        <pc:spChg chg="add del mod">
          <ac:chgData name="Meyer Raphael (PAR-ES)" userId="79615dfe-ed48-4e74-a40f-4f7b034c1c27" providerId="ADAL" clId="{9F9B9FD7-0640-47D8-8A6F-A51C9AF6C79B}" dt="2022-02-21T10:03:48.872" v="9" actId="478"/>
          <ac:spMkLst>
            <pc:docMk/>
            <pc:sldMk cId="57003221" sldId="400"/>
            <ac:spMk id="5" creationId="{018E3DA8-F096-483C-B893-9ADF9DD7914A}"/>
          </ac:spMkLst>
        </pc:spChg>
        <pc:spChg chg="add mod">
          <ac:chgData name="Meyer Raphael (PAR-ES)" userId="79615dfe-ed48-4e74-a40f-4f7b034c1c27" providerId="ADAL" clId="{9F9B9FD7-0640-47D8-8A6F-A51C9AF6C79B}" dt="2022-02-21T10:03:56.299" v="10"/>
          <ac:spMkLst>
            <pc:docMk/>
            <pc:sldMk cId="57003221" sldId="400"/>
            <ac:spMk id="10" creationId="{A424E1BC-05C2-425D-871B-AFDD25022AB3}"/>
          </ac:spMkLst>
        </pc:spChg>
        <pc:spChg chg="add del mod">
          <ac:chgData name="Meyer Raphael (PAR-ES)" userId="79615dfe-ed48-4e74-a40f-4f7b034c1c27" providerId="ADAL" clId="{9F9B9FD7-0640-47D8-8A6F-A51C9AF6C79B}" dt="2022-02-21T10:33:15.684" v="375" actId="478"/>
          <ac:spMkLst>
            <pc:docMk/>
            <pc:sldMk cId="57003221" sldId="400"/>
            <ac:spMk id="12" creationId="{897EB0E3-6369-4C40-949F-D3D8E1A672A1}"/>
          </ac:spMkLst>
        </pc:spChg>
        <pc:graphicFrameChg chg="mod">
          <ac:chgData name="Meyer Raphael (PAR-ES)" userId="79615dfe-ed48-4e74-a40f-4f7b034c1c27" providerId="ADAL" clId="{9F9B9FD7-0640-47D8-8A6F-A51C9AF6C79B}" dt="2022-02-21T10:31:34.881" v="371"/>
          <ac:graphicFrameMkLst>
            <pc:docMk/>
            <pc:sldMk cId="57003221" sldId="400"/>
            <ac:graphicFrameMk id="8" creationId="{9B23B171-CA74-4173-BBA6-57F61B8D6F91}"/>
          </ac:graphicFrameMkLst>
        </pc:graphicFrameChg>
        <pc:graphicFrameChg chg="mod">
          <ac:chgData name="Meyer Raphael (PAR-ES)" userId="79615dfe-ed48-4e74-a40f-4f7b034c1c27" providerId="ADAL" clId="{9F9B9FD7-0640-47D8-8A6F-A51C9AF6C79B}" dt="2022-02-21T10:32:14.166" v="373"/>
          <ac:graphicFrameMkLst>
            <pc:docMk/>
            <pc:sldMk cId="57003221" sldId="400"/>
            <ac:graphicFrameMk id="9" creationId="{CB25D658-4CAC-4D7D-8D2D-42B74A2C2DC7}"/>
          </ac:graphicFrameMkLst>
        </pc:graphicFrameChg>
        <pc:cxnChg chg="add del mod">
          <ac:chgData name="Meyer Raphael (PAR-ES)" userId="79615dfe-ed48-4e74-a40f-4f7b034c1c27" providerId="ADAL" clId="{9F9B9FD7-0640-47D8-8A6F-A51C9AF6C79B}" dt="2022-02-21T10:19:00.931" v="329" actId="478"/>
          <ac:cxnSpMkLst>
            <pc:docMk/>
            <pc:sldMk cId="57003221" sldId="400"/>
            <ac:cxnSpMk id="7" creationId="{E8574A02-7413-4262-9E26-4C4336B50560}"/>
          </ac:cxnSpMkLst>
        </pc:cxnChg>
        <pc:cxnChg chg="add del mod">
          <ac:chgData name="Meyer Raphael (PAR-ES)" userId="79615dfe-ed48-4e74-a40f-4f7b034c1c27" providerId="ADAL" clId="{9F9B9FD7-0640-47D8-8A6F-A51C9AF6C79B}" dt="2022-02-21T10:19:04.622" v="330" actId="478"/>
          <ac:cxnSpMkLst>
            <pc:docMk/>
            <pc:sldMk cId="57003221" sldId="400"/>
            <ac:cxnSpMk id="11" creationId="{3A487F58-E856-4C17-B264-8471BA9AC6DD}"/>
          </ac:cxnSpMkLst>
        </pc:cxnChg>
      </pc:sldChg>
    </pc:docChg>
  </pc:docChgLst>
  <pc:docChgLst>
    <pc:chgData name="Meyer Raphael (PAR-ES)" userId="79615dfe-ed48-4e74-a40f-4f7b034c1c27" providerId="ADAL" clId="{EEEC9DCC-828D-4267-AD50-3C9E36A34458}"/>
    <pc:docChg chg="delSld">
      <pc:chgData name="Meyer Raphael (PAR-ES)" userId="79615dfe-ed48-4e74-a40f-4f7b034c1c27" providerId="ADAL" clId="{EEEC9DCC-828D-4267-AD50-3C9E36A34458}" dt="2022-02-21T12:45:08.417" v="0" actId="47"/>
      <pc:docMkLst>
        <pc:docMk/>
      </pc:docMkLst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3613367002" sldId="402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91491486" sldId="403"/>
        </pc:sldMkLst>
      </pc:sldChg>
      <pc:sldChg chg="del">
        <pc:chgData name="Meyer Raphael (PAR-ES)" userId="79615dfe-ed48-4e74-a40f-4f7b034c1c27" providerId="ADAL" clId="{EEEC9DCC-828D-4267-AD50-3C9E36A34458}" dt="2022-02-21T12:45:08.417" v="0" actId="47"/>
        <pc:sldMkLst>
          <pc:docMk/>
          <pc:sldMk cId="246157559" sldId="405"/>
        </pc:sldMkLst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Weigel Stefan (PAR-ES)" userId="fd3b2067-2981-4ad8-bf3a-d2e1004e4fa8" providerId="ADAL" clId="{13149D6F-E9AD-4CF4-AC96-412CEC4FA8FC}"/>
    <pc:docChg chg="modSld">
      <pc:chgData name="Weigel Stefan (PAR-ES)" userId="fd3b2067-2981-4ad8-bf3a-d2e1004e4fa8" providerId="ADAL" clId="{13149D6F-E9AD-4CF4-AC96-412CEC4FA8FC}" dt="2023-01-17T12:22:45.521" v="7"/>
      <pc:docMkLst>
        <pc:docMk/>
      </pc:docMkLst>
      <pc:sldChg chg="modSp mod">
        <pc:chgData name="Weigel Stefan (PAR-ES)" userId="fd3b2067-2981-4ad8-bf3a-d2e1004e4fa8" providerId="ADAL" clId="{13149D6F-E9AD-4CF4-AC96-412CEC4FA8FC}" dt="2023-01-17T12:22:45.521" v="7"/>
        <pc:sldMkLst>
          <pc:docMk/>
          <pc:sldMk cId="2543225151" sldId="405"/>
        </pc:sldMkLst>
        <pc:graphicFrameChg chg="mod">
          <ac:chgData name="Weigel Stefan (PAR-ES)" userId="fd3b2067-2981-4ad8-bf3a-d2e1004e4fa8" providerId="ADAL" clId="{13149D6F-E9AD-4CF4-AC96-412CEC4FA8FC}" dt="2023-01-17T12:22:45.521" v="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26115A6-EE2C-42F4-80F2-C3FDBE62DE3A}"/>
    <pc:docChg chg="undo custSel addSld delSld modSld">
      <pc:chgData name="Meyer Raphael (PAR-ES)" userId="79615dfe-ed48-4e74-a40f-4f7b034c1c27" providerId="ADAL" clId="{126115A6-EE2C-42F4-80F2-C3FDBE62DE3A}" dt="2022-02-21T14:53:15.219" v="74" actId="27918"/>
      <pc:docMkLst>
        <pc:docMk/>
      </pc:docMkLst>
      <pc:sldChg chg="del">
        <pc:chgData name="Meyer Raphael (PAR-ES)" userId="79615dfe-ed48-4e74-a40f-4f7b034c1c27" providerId="ADAL" clId="{126115A6-EE2C-42F4-80F2-C3FDBE62DE3A}" dt="2022-02-21T13:59:02.439" v="0" actId="47"/>
        <pc:sldMkLst>
          <pc:docMk/>
          <pc:sldMk cId="2102945685" sldId="404"/>
        </pc:sldMkLst>
      </pc:sldChg>
      <pc:sldChg chg="mod">
        <pc:chgData name="Meyer Raphael (PAR-ES)" userId="79615dfe-ed48-4e74-a40f-4f7b034c1c27" providerId="ADAL" clId="{126115A6-EE2C-42F4-80F2-C3FDBE62DE3A}" dt="2022-02-21T14:37:03.411" v="8" actId="27918"/>
        <pc:sldMkLst>
          <pc:docMk/>
          <pc:sldMk cId="2543225151" sldId="405"/>
        </pc:sldMkLst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2376358569" sldId="406"/>
        </pc:sldMkLst>
      </pc:sldChg>
      <pc:sldChg chg="modSp add mod">
        <pc:chgData name="Meyer Raphael (PAR-ES)" userId="79615dfe-ed48-4e74-a40f-4f7b034c1c27" providerId="ADAL" clId="{126115A6-EE2C-42F4-80F2-C3FDBE62DE3A}" dt="2022-02-21T14:48:18.104" v="38"/>
        <pc:sldMkLst>
          <pc:docMk/>
          <pc:sldMk cId="4261143356" sldId="406"/>
        </pc:sldMkLst>
        <pc:spChg chg="mod">
          <ac:chgData name="Meyer Raphael (PAR-ES)" userId="79615dfe-ed48-4e74-a40f-4f7b034c1c27" providerId="ADAL" clId="{126115A6-EE2C-42F4-80F2-C3FDBE62DE3A}" dt="2022-02-21T14:48:18.104" v="38"/>
          <ac:spMkLst>
            <pc:docMk/>
            <pc:sldMk cId="4261143356" sldId="40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2.965" v="35"/>
          <ac:spMkLst>
            <pc:docMk/>
            <pc:sldMk cId="4261143356" sldId="406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8:16.069" v="37" actId="20577"/>
          <ac:spMkLst>
            <pc:docMk/>
            <pc:sldMk cId="4261143356" sldId="406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1339098343" sldId="407"/>
        </pc:sldMkLst>
      </pc:sldChg>
      <pc:sldChg chg="modSp add mod">
        <pc:chgData name="Meyer Raphael (PAR-ES)" userId="79615dfe-ed48-4e74-a40f-4f7b034c1c27" providerId="ADAL" clId="{126115A6-EE2C-42F4-80F2-C3FDBE62DE3A}" dt="2022-02-21T14:50:28.562" v="56" actId="27918"/>
        <pc:sldMkLst>
          <pc:docMk/>
          <pc:sldMk cId="3254712261" sldId="407"/>
        </pc:sldMkLst>
        <pc:spChg chg="mod">
          <ac:chgData name="Meyer Raphael (PAR-ES)" userId="79615dfe-ed48-4e74-a40f-4f7b034c1c27" providerId="ADAL" clId="{126115A6-EE2C-42F4-80F2-C3FDBE62DE3A}" dt="2022-02-21T14:48:31.731" v="39"/>
          <ac:spMkLst>
            <pc:docMk/>
            <pc:sldMk cId="3254712261" sldId="40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14.430" v="41" actId="207"/>
          <ac:spMkLst>
            <pc:docMk/>
            <pc:sldMk cId="3254712261" sldId="407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49:20.951" v="47" actId="20577"/>
          <ac:spMkLst>
            <pc:docMk/>
            <pc:sldMk cId="3254712261" sldId="407"/>
            <ac:spMk id="7" creationId="{3D334280-6DD2-4055-8D55-795F939CC5BB}"/>
          </ac:spMkLst>
        </pc:spChg>
      </pc:sldChg>
      <pc:sldChg chg="modSp add mod">
        <pc:chgData name="Meyer Raphael (PAR-ES)" userId="79615dfe-ed48-4e74-a40f-4f7b034c1c27" providerId="ADAL" clId="{126115A6-EE2C-42F4-80F2-C3FDBE62DE3A}" dt="2022-02-21T14:53:15.219" v="74" actId="27918"/>
        <pc:sldMkLst>
          <pc:docMk/>
          <pc:sldMk cId="143704109" sldId="408"/>
        </pc:sldMkLst>
        <pc:spChg chg="mod">
          <ac:chgData name="Meyer Raphael (PAR-ES)" userId="79615dfe-ed48-4e74-a40f-4f7b034c1c27" providerId="ADAL" clId="{126115A6-EE2C-42F4-80F2-C3FDBE62DE3A}" dt="2022-02-21T14:51:58.455" v="57"/>
          <ac:spMkLst>
            <pc:docMk/>
            <pc:sldMk cId="143704109" sldId="40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28.557" v="59" actId="207"/>
          <ac:spMkLst>
            <pc:docMk/>
            <pc:sldMk cId="143704109" sldId="408"/>
            <ac:spMk id="5" creationId="{00000000-0000-0000-0000-000000000000}"/>
          </ac:spMkLst>
        </pc:spChg>
        <pc:spChg chg="mod">
          <ac:chgData name="Meyer Raphael (PAR-ES)" userId="79615dfe-ed48-4e74-a40f-4f7b034c1c27" providerId="ADAL" clId="{126115A6-EE2C-42F4-80F2-C3FDBE62DE3A}" dt="2022-02-21T14:52:32.418" v="65" actId="20577"/>
          <ac:spMkLst>
            <pc:docMk/>
            <pc:sldMk cId="143704109" sldId="408"/>
            <ac:spMk id="7" creationId="{3D334280-6DD2-4055-8D55-795F939CC5BB}"/>
          </ac:spMkLst>
        </pc:spChg>
      </pc:sldChg>
      <pc:sldChg chg="add del">
        <pc:chgData name="Meyer Raphael (PAR-ES)" userId="79615dfe-ed48-4e74-a40f-4f7b034c1c27" providerId="ADAL" clId="{126115A6-EE2C-42F4-80F2-C3FDBE62DE3A}" dt="2022-02-21T14:00:01.882" v="4" actId="47"/>
        <pc:sldMkLst>
          <pc:docMk/>
          <pc:sldMk cId="420826471" sldId="408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6B8C8830-0F0E-4306-A6E5-3C3BCDF31BB2}"/>
    <pc:docChg chg="modSld">
      <pc:chgData name="Weigel Stefan (PAR-EPS)" userId="fd3b2067-2981-4ad8-bf3a-d2e1004e4fa8" providerId="ADAL" clId="{6B8C8830-0F0E-4306-A6E5-3C3BCDF31BB2}" dt="2024-04-08T14:18:38.827" v="14" actId="207"/>
      <pc:docMkLst>
        <pc:docMk/>
      </pc:docMkLst>
      <pc:sldChg chg="modSp mod setBg">
        <pc:chgData name="Weigel Stefan (PAR-EPS)" userId="fd3b2067-2981-4ad8-bf3a-d2e1004e4fa8" providerId="ADAL" clId="{6B8C8830-0F0E-4306-A6E5-3C3BCDF31BB2}" dt="2024-04-08T14:18:38.827" v="14" actId="207"/>
        <pc:sldMkLst>
          <pc:docMk/>
          <pc:sldMk cId="2543225151" sldId="405"/>
        </pc:sldMkLst>
        <pc:spChg chg="mod">
          <ac:chgData name="Weigel Stefan (PAR-EPS)" userId="fd3b2067-2981-4ad8-bf3a-d2e1004e4fa8" providerId="ADAL" clId="{6B8C8830-0F0E-4306-A6E5-3C3BCDF31BB2}" dt="2024-04-08T14:09:30.103" v="12" actId="554"/>
          <ac:spMkLst>
            <pc:docMk/>
            <pc:sldMk cId="2543225151" sldId="405"/>
            <ac:spMk id="5" creationId="{00000000-0000-0000-0000-000000000000}"/>
          </ac:spMkLst>
        </pc:spChg>
        <pc:spChg chg="mod">
          <ac:chgData name="Weigel Stefan (PAR-EPS)" userId="fd3b2067-2981-4ad8-bf3a-d2e1004e4fa8" providerId="ADAL" clId="{6B8C8830-0F0E-4306-A6E5-3C3BCDF31BB2}" dt="2024-04-08T14:09:30.103" v="12" actId="554"/>
          <ac:spMkLst>
            <pc:docMk/>
            <pc:sldMk cId="2543225151" sldId="405"/>
            <ac:spMk id="7" creationId="{3D334280-6DD2-4055-8D55-795F939CC5BB}"/>
          </ac:spMkLst>
        </pc:spChg>
        <pc:graphicFrameChg chg="mod">
          <ac:chgData name="Weigel Stefan (PAR-EPS)" userId="fd3b2067-2981-4ad8-bf3a-d2e1004e4fa8" providerId="ADAL" clId="{6B8C8830-0F0E-4306-A6E5-3C3BCDF31BB2}" dt="2024-04-08T14:18:38.827" v="14" actId="207"/>
          <ac:graphicFrameMkLst>
            <pc:docMk/>
            <pc:sldMk cId="2543225151" sldId="40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Weigel Stefan (PAR-EPS)" userId="fd3b2067-2981-4ad8-bf3a-d2e1004e4fa8" providerId="ADAL" clId="{E609EC29-C814-4E19-831B-C1DBEB348ED3}"/>
    <pc:docChg chg="modSld">
      <pc:chgData name="Weigel Stefan (PAR-EPS)" userId="fd3b2067-2981-4ad8-bf3a-d2e1004e4fa8" providerId="ADAL" clId="{E609EC29-C814-4E19-831B-C1DBEB348ED3}" dt="2025-02-21T09:27:45.075" v="5" actId="1076"/>
      <pc:docMkLst>
        <pc:docMk/>
      </pc:docMkLst>
      <pc:sldChg chg="modSp mod">
        <pc:chgData name="Weigel Stefan (PAR-EPS)" userId="fd3b2067-2981-4ad8-bf3a-d2e1004e4fa8" providerId="ADAL" clId="{E609EC29-C814-4E19-831B-C1DBEB348ED3}" dt="2025-02-21T09:27:45.075" v="5" actId="1076"/>
        <pc:sldMkLst>
          <pc:docMk/>
          <pc:sldMk cId="2543225151" sldId="405"/>
        </pc:sldMkLst>
        <pc:spChg chg="mod">
          <ac:chgData name="Weigel Stefan (PAR-EPS)" userId="fd3b2067-2981-4ad8-bf3a-d2e1004e4fa8" providerId="ADAL" clId="{E609EC29-C814-4E19-831B-C1DBEB348ED3}" dt="2025-02-21T09:27:45.075" v="5" actId="1076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353D637F-363A-420B-9CF3-D54526E0A256}"/>
    <pc:docChg chg="delSld">
      <pc:chgData name="Meyer Raphael (PAR-ES)" userId="79615dfe-ed48-4e74-a40f-4f7b034c1c27" providerId="ADAL" clId="{353D637F-363A-420B-9CF3-D54526E0A256}" dt="2022-02-21T11:04:02.632" v="0" actId="47"/>
      <pc:docMkLst>
        <pc:docMk/>
      </pc:docMkLst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57003221" sldId="400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2346713788" sldId="401"/>
        </pc:sldMkLst>
      </pc:sldChg>
      <pc:sldChg chg="del">
        <pc:chgData name="Meyer Raphael (PAR-ES)" userId="79615dfe-ed48-4e74-a40f-4f7b034c1c27" providerId="ADAL" clId="{353D637F-363A-420B-9CF3-D54526E0A256}" dt="2022-02-21T11:04:02.632" v="0" actId="47"/>
        <pc:sldMkLst>
          <pc:docMk/>
          <pc:sldMk cId="1838343115" sldId="402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E327EBCB-07DD-4905-80C5-E5F8D666D7A4}"/>
    <pc:docChg chg="modSld">
      <pc:chgData name="Meyer Raphael (PAR-ES)" userId="79615dfe-ed48-4e74-a40f-4f7b034c1c27" providerId="ADAL" clId="{E327EBCB-07DD-4905-80C5-E5F8D666D7A4}" dt="2023-03-10T14:58:20.822" v="0" actId="6549"/>
      <pc:docMkLst>
        <pc:docMk/>
      </pc:docMkLst>
      <pc:sldChg chg="modSp mod">
        <pc:chgData name="Meyer Raphael (PAR-ES)" userId="79615dfe-ed48-4e74-a40f-4f7b034c1c27" providerId="ADAL" clId="{E327EBCB-07DD-4905-80C5-E5F8D666D7A4}" dt="2023-03-10T14:58:20.822" v="0" actId="6549"/>
        <pc:sldMkLst>
          <pc:docMk/>
          <pc:sldMk cId="2543225151" sldId="405"/>
        </pc:sldMkLst>
        <pc:spChg chg="mod">
          <ac:chgData name="Meyer Raphael (PAR-ES)" userId="79615dfe-ed48-4e74-a40f-4f7b034c1c27" providerId="ADAL" clId="{E327EBCB-07DD-4905-80C5-E5F8D666D7A4}" dt="2023-03-10T14:58:20.822" v="0" actId="6549"/>
          <ac:spMkLst>
            <pc:docMk/>
            <pc:sldMk cId="2543225151" sldId="405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9DE5D04-CC78-492F-B01A-941F2BAD345A}"/>
    <pc:docChg chg="delSld">
      <pc:chgData name="Meyer Raphael (PAR-ES)" userId="79615dfe-ed48-4e74-a40f-4f7b034c1c27" providerId="ADAL" clId="{99DE5D04-CC78-492F-B01A-941F2BAD345A}" dt="2022-02-21T14:59:43.954" v="0" actId="47"/>
      <pc:docMkLst>
        <pc:docMk/>
      </pc:docMkLst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4261143356" sldId="406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3254712261" sldId="407"/>
        </pc:sldMkLst>
      </pc:sldChg>
      <pc:sldChg chg="del">
        <pc:chgData name="Meyer Raphael (PAR-ES)" userId="79615dfe-ed48-4e74-a40f-4f7b034c1c27" providerId="ADAL" clId="{99DE5D04-CC78-492F-B01A-941F2BAD345A}" dt="2022-02-21T14:59:43.954" v="0" actId="47"/>
        <pc:sldMkLst>
          <pc:docMk/>
          <pc:sldMk cId="143704109" sldId="408"/>
        </pc:sldMkLst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908993317673928E-2"/>
          <c:y val="8.0370869853826174E-2"/>
          <c:w val="0.81131701407868118"/>
          <c:h val="0.747388574767396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data!$C$8</c:f>
              <c:strCache>
                <c:ptCount val="1"/>
                <c:pt idx="0">
                  <c:v>Markt Personenverkehr und Produktion Personenverkehr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</c:spPr>
          <c:invertIfNegative val="0"/>
          <c:dPt>
            <c:idx val="10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#,##0.000</c:formatCode>
                <c:ptCount val="11"/>
                <c:pt idx="0">
                  <c:v>0.84821249399999998</c:v>
                </c:pt>
                <c:pt idx="1">
                  <c:v>0.8283368277230001</c:v>
                </c:pt>
                <c:pt idx="2">
                  <c:v>0.57791295489000005</c:v>
                </c:pt>
                <c:pt idx="3">
                  <c:v>0.72153651090999993</c:v>
                </c:pt>
                <c:pt idx="4">
                  <c:v>0.75046792439999999</c:v>
                </c:pt>
                <c:pt idx="5">
                  <c:v>0.89454509217</c:v>
                </c:pt>
                <c:pt idx="6">
                  <c:v>1.1871844599050101</c:v>
                </c:pt>
                <c:pt idx="7">
                  <c:v>0.93675952575999999</c:v>
                </c:pt>
                <c:pt idx="8">
                  <c:v>0.80510579250657099</c:v>
                </c:pt>
                <c:pt idx="9">
                  <c:v>0.68115935371000003</c:v>
                </c:pt>
                <c:pt idx="10">
                  <c:v>0.99635057498000001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1"/>
          <c:tx>
            <c:strRef>
              <c:f>data!$D$8</c:f>
              <c:strCache>
                <c:ptCount val="1"/>
                <c:pt idx="0">
                  <c:v>Immobilien</c:v>
                </c:pt>
              </c:strCache>
            </c:strRef>
          </c:tx>
          <c:spPr>
            <a:solidFill>
              <a:schemeClr val="accent5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#,##0.000</c:formatCode>
                <c:ptCount val="11"/>
                <c:pt idx="0">
                  <c:v>0.45806077000000001</c:v>
                </c:pt>
                <c:pt idx="1">
                  <c:v>0.55061685219000001</c:v>
                </c:pt>
                <c:pt idx="2">
                  <c:v>0.55449757157000001</c:v>
                </c:pt>
                <c:pt idx="3">
                  <c:v>0.68340522972999995</c:v>
                </c:pt>
                <c:pt idx="4">
                  <c:v>0.61872345032999998</c:v>
                </c:pt>
                <c:pt idx="5">
                  <c:v>0.58587582732999999</c:v>
                </c:pt>
                <c:pt idx="6">
                  <c:v>0.46327612801000001</c:v>
                </c:pt>
                <c:pt idx="7">
                  <c:v>0.41223381136000004</c:v>
                </c:pt>
                <c:pt idx="8">
                  <c:v>0.50162527670000001</c:v>
                </c:pt>
                <c:pt idx="9">
                  <c:v>0.57835182270999996</c:v>
                </c:pt>
                <c:pt idx="10">
                  <c:v>0.46478766754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2"/>
          <c:order val="2"/>
          <c:tx>
            <c:strRef>
              <c:f>data!$E$8</c:f>
              <c:strCache>
                <c:ptCount val="1"/>
                <c:pt idx="0">
                  <c:v>Güterverkehr</c:v>
                </c:pt>
              </c:strCache>
            </c:strRef>
          </c:tx>
          <c:spPr>
            <a:solidFill>
              <a:schemeClr val="accent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#,##0.000</c:formatCode>
                <c:ptCount val="11"/>
                <c:pt idx="0">
                  <c:v>1.5886504370000002E-2</c:v>
                </c:pt>
                <c:pt idx="1">
                  <c:v>2.7714453720000001E-2</c:v>
                </c:pt>
                <c:pt idx="2">
                  <c:v>1.8395506739999998E-2</c:v>
                </c:pt>
                <c:pt idx="3">
                  <c:v>3.0482708840000001E-2</c:v>
                </c:pt>
                <c:pt idx="4">
                  <c:v>3.3709855660000003E-2</c:v>
                </c:pt>
                <c:pt idx="5">
                  <c:v>3.41360847E-2</c:v>
                </c:pt>
                <c:pt idx="6">
                  <c:v>3.7950270030480501E-2</c:v>
                </c:pt>
                <c:pt idx="7">
                  <c:v>3.1848191114242905E-2</c:v>
                </c:pt>
                <c:pt idx="8">
                  <c:v>1.7805723632602698E-2</c:v>
                </c:pt>
                <c:pt idx="9">
                  <c:v>2.3656667707650202E-2</c:v>
                </c:pt>
                <c:pt idx="10">
                  <c:v>4.7227550200000003E-2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3"/>
          <c:order val="3"/>
          <c:tx>
            <c:strRef>
              <c:f>data!$F$8</c:f>
              <c:strCache>
                <c:ptCount val="1"/>
                <c:pt idx="0">
                  <c:v>Infrastruktur</c:v>
                </c:pt>
              </c:strCache>
            </c:strRef>
          </c:tx>
          <c:spPr>
            <a:solidFill>
              <a:srgbClr val="72727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#,##0.000</c:formatCode>
                <c:ptCount val="11"/>
                <c:pt idx="0">
                  <c:v>2.0842433488999998</c:v>
                </c:pt>
                <c:pt idx="1">
                  <c:v>2.1402772349300001</c:v>
                </c:pt>
                <c:pt idx="2">
                  <c:v>5.7711939926399998</c:v>
                </c:pt>
                <c:pt idx="3">
                  <c:v>2.0749476292</c:v>
                </c:pt>
                <c:pt idx="4">
                  <c:v>2.1382653223300001</c:v>
                </c:pt>
                <c:pt idx="5">
                  <c:v>2.9930333324100005</c:v>
                </c:pt>
                <c:pt idx="6">
                  <c:v>3.6330772980699999</c:v>
                </c:pt>
                <c:pt idx="7">
                  <c:v>2.0585050420300002</c:v>
                </c:pt>
                <c:pt idx="8">
                  <c:v>3.0301850943600002</c:v>
                </c:pt>
                <c:pt idx="9">
                  <c:v>2.36938620957</c:v>
                </c:pt>
                <c:pt idx="10">
                  <c:v>2.3203278421499998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853-422A-9B9D-A6EAA6FFB23D}"/>
            </c:ext>
          </c:extLst>
        </c:ser>
        <c:ser>
          <c:idx val="4"/>
          <c:order val="4"/>
          <c:tx>
            <c:strRef>
              <c:f>data!$G$8</c:f>
              <c:strCache>
                <c:ptCount val="1"/>
                <c:pt idx="0">
                  <c:v>Konzernbereiche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#,##0.000</c:formatCode>
                <c:ptCount val="11"/>
                <c:pt idx="0">
                  <c:v>5.6085001286000004E-2</c:v>
                </c:pt>
                <c:pt idx="1">
                  <c:v>4.939953129E-2</c:v>
                </c:pt>
                <c:pt idx="2">
                  <c:v>3.3320021060000003E-2</c:v>
                </c:pt>
                <c:pt idx="3">
                  <c:v>2.878219374E-2</c:v>
                </c:pt>
                <c:pt idx="4">
                  <c:v>2.2944197750000003E-2</c:v>
                </c:pt>
                <c:pt idx="5">
                  <c:v>2.6484992200000002E-2</c:v>
                </c:pt>
                <c:pt idx="6">
                  <c:v>2.0499518179999999E-2</c:v>
                </c:pt>
                <c:pt idx="7">
                  <c:v>3.0299639320000002E-2</c:v>
                </c:pt>
                <c:pt idx="8">
                  <c:v>3.7238405299999999E-2</c:v>
                </c:pt>
                <c:pt idx="9">
                  <c:v>4.3917000669999998E-2</c:v>
                </c:pt>
                <c:pt idx="10">
                  <c:v>4.1738078330000004E-2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853-422A-9B9D-A6EAA6FFB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rgbClr val="5A5A5A"/>
            </a:solidFill>
          </a:ln>
        </c:spPr>
        <c:txPr>
          <a:bodyPr rot="0" vert="horz"/>
          <a:lstStyle/>
          <a:p>
            <a:pPr>
              <a:defRPr sz="1100"/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8"/>
          <c:min val="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96041216"/>
        <c:crosses val="autoZero"/>
        <c:crossBetween val="between"/>
        <c:majorUnit val="2"/>
      </c:valAx>
    </c:plotArea>
    <c:legend>
      <c:legendPos val="b"/>
      <c:layout>
        <c:manualLayout>
          <c:xMode val="edge"/>
          <c:yMode val="edge"/>
          <c:x val="7.0197712152772651E-2"/>
          <c:y val="0.95380044170049172"/>
          <c:w val="0.83638730899725711"/>
          <c:h val="4.5279788943638502E-2"/>
        </c:manualLayout>
      </c:layout>
      <c:overlay val="0"/>
      <c:txPr>
        <a:bodyPr/>
        <a:lstStyle/>
        <a:p>
          <a:pPr>
            <a:defRPr sz="1100"/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000">
          <a:solidFill>
            <a:srgbClr val="444444"/>
          </a:solidFill>
        </a:defRPr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0.02239</cdr:y>
    </cdr:from>
    <cdr:to>
      <cdr:x>0.06573</cdr:x>
      <cdr:y>0.08297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0" y="89438"/>
          <a:ext cx="667418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Mrd. CHF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4.xml"/><Relationship Id="rId1" Type="http://schemas.openxmlformats.org/officeDocument/2006/relationships/tags" Target="../tags/tag3.xml"/><Relationship Id="rId4" Type="http://schemas.openxmlformats.org/officeDocument/2006/relationships/image" Target="../media/image15.emf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4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4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511795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95173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39233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9948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5401085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120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35813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77736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676750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92544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54714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416283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2510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04527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44822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924758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2568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681590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4728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246042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258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928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823128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07533" y="692150"/>
            <a:ext cx="10752667" cy="738664"/>
          </a:xfrm>
          <a:prstGeom prst="rect">
            <a:avLst/>
          </a:prstGeom>
        </p:spPr>
        <p:txBody>
          <a:bodyPr wrap="square"/>
          <a:lstStyle>
            <a:lvl1pPr>
              <a:defRPr baseline="0"/>
            </a:lvl1pPr>
          </a:lstStyle>
          <a:p>
            <a:r>
              <a:rPr lang="fr-CH" noProof="0" dirty="0"/>
              <a:t>Diapositive texte.</a:t>
            </a:r>
            <a:br>
              <a:rPr lang="fr-CH" noProof="0" dirty="0"/>
            </a:br>
            <a:r>
              <a:rPr lang="fr-CH" noProof="0" dirty="0"/>
              <a:t>Titre sur deux lignes au maximum.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0" y="6618258"/>
            <a:ext cx="5280587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CH" noProof="0" dirty="0"/>
              <a:t>CFF • Division • Unité ou service • JJ.MM.AAAA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62365" y="6618258"/>
            <a:ext cx="397835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>
            <a:lvl1pPr algn="r">
              <a:defRPr sz="6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fr-CH" noProof="0" smtClean="0"/>
              <a:pPr/>
              <a:t>‹Nr.›</a:t>
            </a:fld>
            <a:endParaRPr lang="fr-CH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007533" y="1656000"/>
            <a:ext cx="10752667" cy="4867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CH" noProof="0" dirty="0"/>
              <a:t>Cliquer ici pour insérer un texte</a:t>
            </a:r>
          </a:p>
          <a:p>
            <a:pPr lvl="1"/>
            <a:r>
              <a:rPr lang="fr-CH" noProof="0" dirty="0"/>
              <a:t>2ème niveau</a:t>
            </a:r>
          </a:p>
          <a:p>
            <a:pPr lvl="2"/>
            <a:r>
              <a:rPr lang="fr-CH" noProof="0" dirty="0"/>
              <a:t>3ème niveau</a:t>
            </a:r>
          </a:p>
          <a:p>
            <a:pPr lvl="3"/>
            <a:r>
              <a:rPr lang="fr-CH" noProof="0" dirty="0"/>
              <a:t>4ème niveau</a:t>
            </a:r>
          </a:p>
          <a:p>
            <a:pPr lvl="4"/>
            <a:r>
              <a:rPr lang="fr-CH" noProof="0" dirty="0"/>
              <a:t>5ème niveau</a:t>
            </a:r>
          </a:p>
        </p:txBody>
      </p:sp>
    </p:spTree>
    <p:extLst>
      <p:ext uri="{BB962C8B-B14F-4D97-AF65-F5344CB8AC3E}">
        <p14:creationId xmlns:p14="http://schemas.microsoft.com/office/powerpoint/2010/main" val="3135137210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366999299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4271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224667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4259631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418493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051576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2952118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091587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998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704787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6135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6897720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0644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148495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237218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13" Type="http://schemas.openxmlformats.org/officeDocument/2006/relationships/slideLayout" Target="../slideLayouts/slideLayout99.xml"/><Relationship Id="rId18" Type="http://schemas.openxmlformats.org/officeDocument/2006/relationships/slideLayout" Target="../slideLayouts/slideLayout104.xml"/><Relationship Id="rId26" Type="http://schemas.openxmlformats.org/officeDocument/2006/relationships/slideLayout" Target="../slideLayouts/slideLayout112.xml"/><Relationship Id="rId39" Type="http://schemas.openxmlformats.org/officeDocument/2006/relationships/theme" Target="../theme/theme4.xml"/><Relationship Id="rId3" Type="http://schemas.openxmlformats.org/officeDocument/2006/relationships/slideLayout" Target="../slideLayouts/slideLayout89.xml"/><Relationship Id="rId21" Type="http://schemas.openxmlformats.org/officeDocument/2006/relationships/slideLayout" Target="../slideLayouts/slideLayout107.xml"/><Relationship Id="rId34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93.xml"/><Relationship Id="rId12" Type="http://schemas.openxmlformats.org/officeDocument/2006/relationships/slideLayout" Target="../slideLayouts/slideLayout98.xml"/><Relationship Id="rId17" Type="http://schemas.openxmlformats.org/officeDocument/2006/relationships/slideLayout" Target="../slideLayouts/slideLayout103.xml"/><Relationship Id="rId25" Type="http://schemas.openxmlformats.org/officeDocument/2006/relationships/slideLayout" Target="../slideLayouts/slideLayout111.xml"/><Relationship Id="rId33" Type="http://schemas.openxmlformats.org/officeDocument/2006/relationships/slideLayout" Target="../slideLayouts/slideLayout119.xml"/><Relationship Id="rId38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88.xml"/><Relationship Id="rId16" Type="http://schemas.openxmlformats.org/officeDocument/2006/relationships/slideLayout" Target="../slideLayouts/slideLayout102.xml"/><Relationship Id="rId20" Type="http://schemas.openxmlformats.org/officeDocument/2006/relationships/slideLayout" Target="../slideLayouts/slideLayout106.xml"/><Relationship Id="rId29" Type="http://schemas.openxmlformats.org/officeDocument/2006/relationships/slideLayout" Target="../slideLayouts/slideLayout115.xml"/><Relationship Id="rId41" Type="http://schemas.openxmlformats.org/officeDocument/2006/relationships/image" Target="../media/image10.emf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24" Type="http://schemas.openxmlformats.org/officeDocument/2006/relationships/slideLayout" Target="../slideLayouts/slideLayout110.xml"/><Relationship Id="rId32" Type="http://schemas.openxmlformats.org/officeDocument/2006/relationships/slideLayout" Target="../slideLayouts/slideLayout118.xml"/><Relationship Id="rId37" Type="http://schemas.openxmlformats.org/officeDocument/2006/relationships/slideLayout" Target="../slideLayouts/slideLayout123.xml"/><Relationship Id="rId40" Type="http://schemas.openxmlformats.org/officeDocument/2006/relationships/image" Target="../media/image9.emf"/><Relationship Id="rId5" Type="http://schemas.openxmlformats.org/officeDocument/2006/relationships/slideLayout" Target="../slideLayouts/slideLayout91.xml"/><Relationship Id="rId15" Type="http://schemas.openxmlformats.org/officeDocument/2006/relationships/slideLayout" Target="../slideLayouts/slideLayout101.xml"/><Relationship Id="rId23" Type="http://schemas.openxmlformats.org/officeDocument/2006/relationships/slideLayout" Target="../slideLayouts/slideLayout109.xml"/><Relationship Id="rId28" Type="http://schemas.openxmlformats.org/officeDocument/2006/relationships/slideLayout" Target="../slideLayouts/slideLayout114.xml"/><Relationship Id="rId36" Type="http://schemas.openxmlformats.org/officeDocument/2006/relationships/slideLayout" Target="../slideLayouts/slideLayout122.xml"/><Relationship Id="rId10" Type="http://schemas.openxmlformats.org/officeDocument/2006/relationships/slideLayout" Target="../slideLayouts/slideLayout96.xml"/><Relationship Id="rId19" Type="http://schemas.openxmlformats.org/officeDocument/2006/relationships/slideLayout" Target="../slideLayouts/slideLayout105.xml"/><Relationship Id="rId31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Relationship Id="rId14" Type="http://schemas.openxmlformats.org/officeDocument/2006/relationships/slideLayout" Target="../slideLayouts/slideLayout100.xml"/><Relationship Id="rId22" Type="http://schemas.openxmlformats.org/officeDocument/2006/relationships/slideLayout" Target="../slideLayouts/slideLayout108.xml"/><Relationship Id="rId27" Type="http://schemas.openxmlformats.org/officeDocument/2006/relationships/slideLayout" Target="../slideLayouts/slideLayout113.xml"/><Relationship Id="rId30" Type="http://schemas.openxmlformats.org/officeDocument/2006/relationships/slideLayout" Target="../slideLayouts/slideLayout116.xml"/><Relationship Id="rId35" Type="http://schemas.openxmlformats.org/officeDocument/2006/relationships/slideLayout" Target="../slideLayouts/slideLayout1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50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3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66" r:id="rId15"/>
    <p:sldLayoutId id="2147483767" r:id="rId16"/>
    <p:sldLayoutId id="2147483768" r:id="rId17"/>
    <p:sldLayoutId id="2147483769" r:id="rId18"/>
    <p:sldLayoutId id="2147483770" r:id="rId19"/>
    <p:sldLayoutId id="2147483771" r:id="rId20"/>
    <p:sldLayoutId id="2147483772" r:id="rId21"/>
    <p:sldLayoutId id="2147483773" r:id="rId22"/>
    <p:sldLayoutId id="2147483774" r:id="rId23"/>
    <p:sldLayoutId id="2147483775" r:id="rId24"/>
    <p:sldLayoutId id="2147483776" r:id="rId25"/>
    <p:sldLayoutId id="2147483777" r:id="rId26"/>
    <p:sldLayoutId id="2147483778" r:id="rId27"/>
    <p:sldLayoutId id="2147483779" r:id="rId28"/>
    <p:sldLayoutId id="2147483780" r:id="rId29"/>
    <p:sldLayoutId id="2147483781" r:id="rId30"/>
    <p:sldLayoutId id="2147483782" r:id="rId31"/>
    <p:sldLayoutId id="2147483783" r:id="rId32"/>
    <p:sldLayoutId id="2147483784" r:id="rId33"/>
    <p:sldLayoutId id="2147483785" r:id="rId34"/>
    <p:sldLayoutId id="2147483786" r:id="rId35"/>
    <p:sldLayoutId id="2147483787" r:id="rId36"/>
    <p:sldLayoutId id="2147483788" r:id="rId37"/>
    <p:sldLayoutId id="2147483789" r:id="rId38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1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2.xml"/><Relationship Id="rId1" Type="http://schemas.openxmlformats.org/officeDocument/2006/relationships/tags" Target="../tags/tag4.xml"/><Relationship Id="rId6" Type="http://schemas.openxmlformats.org/officeDocument/2006/relationships/chart" Target="../charts/chart1.x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4" imgW="360" imgH="359" progId="TCLayout.ActiveDocument.1">
                  <p:embed/>
                </p:oleObj>
              </mc:Choice>
              <mc:Fallback>
                <p:oleObj name="think-cell Folie" r:id="rId4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Bilanzwirksame Anlagenzugänge.</a:t>
            </a: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3859578378"/>
              </p:ext>
            </p:extLst>
          </p:nvPr>
        </p:nvGraphicFramePr>
        <p:xfrm>
          <a:off x="1487488" y="1881188"/>
          <a:ext cx="10153650" cy="3994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2517686" y="6065273"/>
            <a:ext cx="6921695" cy="413449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120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Aktivierbare, bilanzwirksame Zugänge von Sachanlagen und immateriellen Anlagen.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3D334280-6DD2-4055-8D55-795F939CC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6101349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solidFill>
                  <a:srgbClr val="444444"/>
                </a:solidFill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254322515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2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2A8358-CC2F-4117-A57D-D8BE7A0BB9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2f5c8543-cf23-4718-a3b8-32b0a91d511a"/>
    <ds:schemaRef ds:uri="96e82a89-ba48-4728-b345-cf206dbec8f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35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4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1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2_Benutzerdefiniertes Design</vt:lpstr>
      <vt:lpstr>think-cell Folie</vt:lpstr>
      <vt:lpstr>Bilanzwirksame Anlagenzugänge.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Bilanzwirksame Anlagenzugänge.</dc:title>
  <dc:creator>Meyer Raphael (KOM-PGA-VSF)</dc:creator>
  <cp:lastModifiedBy>Stefan Weigel (PAR-EPS)</cp:lastModifiedBy>
  <cp:revision>58</cp:revision>
  <dcterms:created xsi:type="dcterms:W3CDTF">2020-09-30T11:00:09Z</dcterms:created>
  <dcterms:modified xsi:type="dcterms:W3CDTF">2025-02-24T12:56:24Z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