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5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5A5A5A"/>
    <a:srgbClr val="444444"/>
    <a:srgbClr val="E5E5E5"/>
    <a:srgbClr val="A8A8A8"/>
    <a:srgbClr val="8D8D8D"/>
    <a:srgbClr val="BDBDBD"/>
    <a:srgbClr val="727272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gel Stefan (PAR-EPS)" userId="fd3b2067-2981-4ad8-bf3a-d2e1004e4fa8" providerId="ADAL" clId="{D02E577E-B264-4A64-8AD3-07730C009679}"/>
    <pc:docChg chg="modSld">
      <pc:chgData name="Weigel Stefan (PAR-EPS)" userId="fd3b2067-2981-4ad8-bf3a-d2e1004e4fa8" providerId="ADAL" clId="{D02E577E-B264-4A64-8AD3-07730C009679}" dt="2024-04-08T14:12:54.659" v="15" actId="207"/>
      <pc:docMkLst>
        <pc:docMk/>
      </pc:docMkLst>
      <pc:sldChg chg="modSp mod setBg">
        <pc:chgData name="Weigel Stefan (PAR-EPS)" userId="fd3b2067-2981-4ad8-bf3a-d2e1004e4fa8" providerId="ADAL" clId="{D02E577E-B264-4A64-8AD3-07730C009679}" dt="2024-04-08T14:12:54.659" v="15" actId="207"/>
        <pc:sldMkLst>
          <pc:docMk/>
          <pc:sldMk cId="2543225151" sldId="405"/>
        </pc:sldMkLst>
        <pc:spChg chg="mod">
          <ac:chgData name="Weigel Stefan (PAR-EPS)" userId="fd3b2067-2981-4ad8-bf3a-d2e1004e4fa8" providerId="ADAL" clId="{D02E577E-B264-4A64-8AD3-07730C009679}" dt="2024-04-08T14:12:16.898" v="13" actId="255"/>
          <ac:spMkLst>
            <pc:docMk/>
            <pc:sldMk cId="2543225151" sldId="405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D02E577E-B264-4A64-8AD3-07730C009679}" dt="2024-04-08T14:12:22.193" v="14" actId="255"/>
          <ac:spMkLst>
            <pc:docMk/>
            <pc:sldMk cId="2543225151" sldId="405"/>
            <ac:spMk id="7" creationId="{3D334280-6DD2-4055-8D55-795F939CC5BB}"/>
          </ac:spMkLst>
        </pc:spChg>
        <pc:graphicFrameChg chg="mod">
          <ac:chgData name="Weigel Stefan (PAR-EPS)" userId="fd3b2067-2981-4ad8-bf3a-d2e1004e4fa8" providerId="ADAL" clId="{D02E577E-B264-4A64-8AD3-07730C009679}" dt="2024-04-08T14:12:54.659" v="15" actId="207"/>
          <ac:graphicFrameMkLst>
            <pc:docMk/>
            <pc:sldMk cId="2543225151" sldId="40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7F690019-1E7A-4320-B6E8-C125EAC36600}"/>
    <pc:docChg chg="modSld">
      <pc:chgData name="Meyer Raphael (PAR-ES)" userId="79615dfe-ed48-4e74-a40f-4f7b034c1c27" providerId="ADAL" clId="{7F690019-1E7A-4320-B6E8-C125EAC36600}" dt="2022-03-09T16:25:09.230" v="0" actId="692"/>
      <pc:docMkLst>
        <pc:docMk/>
      </pc:docMkLst>
      <pc:sldChg chg="modSp">
        <pc:chgData name="Meyer Raphael (PAR-ES)" userId="79615dfe-ed48-4e74-a40f-4f7b034c1c27" providerId="ADAL" clId="{7F690019-1E7A-4320-B6E8-C125EAC36600}" dt="2022-03-09T16:25:09.230" v="0" actId="692"/>
        <pc:sldMkLst>
          <pc:docMk/>
          <pc:sldMk cId="2543225151" sldId="405"/>
        </pc:sldMkLst>
        <pc:graphicFrameChg chg="mod">
          <ac:chgData name="Meyer Raphael (PAR-ES)" userId="79615dfe-ed48-4e74-a40f-4f7b034c1c27" providerId="ADAL" clId="{7F690019-1E7A-4320-B6E8-C125EAC36600}" dt="2022-03-09T16:25:09.230" v="0" actId="692"/>
          <ac:graphicFrameMkLst>
            <pc:docMk/>
            <pc:sldMk cId="2543225151" sldId="40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Weigel Stefan (PAR-EPS)" userId="fd3b2067-2981-4ad8-bf3a-d2e1004e4fa8" providerId="ADAL" clId="{9125DBD5-E5B9-476E-B32E-2A3A779513F9}"/>
    <pc:docChg chg="undo custSel modSld">
      <pc:chgData name="Weigel Stefan (PAR-EPS)" userId="fd3b2067-2981-4ad8-bf3a-d2e1004e4fa8" providerId="ADAL" clId="{9125DBD5-E5B9-476E-B32E-2A3A779513F9}" dt="2024-02-28T13:01:19.927" v="21" actId="27918"/>
      <pc:docMkLst>
        <pc:docMk/>
      </pc:docMkLst>
      <pc:sldChg chg="modSp mod">
        <pc:chgData name="Weigel Stefan (PAR-EPS)" userId="fd3b2067-2981-4ad8-bf3a-d2e1004e4fa8" providerId="ADAL" clId="{9125DBD5-E5B9-476E-B32E-2A3A779513F9}" dt="2024-02-28T13:01:19.927" v="21" actId="27918"/>
        <pc:sldMkLst>
          <pc:docMk/>
          <pc:sldMk cId="2543225151" sldId="405"/>
        </pc:sldMkLst>
        <pc:spChg chg="mod">
          <ac:chgData name="Weigel Stefan (PAR-EPS)" userId="fd3b2067-2981-4ad8-bf3a-d2e1004e4fa8" providerId="ADAL" clId="{9125DBD5-E5B9-476E-B32E-2A3A779513F9}" dt="2024-02-28T08:50:01.778" v="0"/>
          <ac:spMkLst>
            <pc:docMk/>
            <pc:sldMk cId="2543225151" sldId="405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9125DBD5-E5B9-476E-B32E-2A3A779513F9}" dt="2024-02-28T08:50:39.810" v="5" actId="554"/>
          <ac:spMkLst>
            <pc:docMk/>
            <pc:sldMk cId="2543225151" sldId="405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9125DBD5-E5B9-476E-B32E-2A3A779513F9}" dt="2024-02-28T08:50:39.810" v="5" actId="554"/>
          <ac:spMkLst>
            <pc:docMk/>
            <pc:sldMk cId="2543225151" sldId="405"/>
            <ac:spMk id="7" creationId="{3D334280-6DD2-4055-8D55-795F939CC5BB}"/>
          </ac:spMkLst>
        </pc:sp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Weigel Stefan (PAR-EPS)" userId="fd3b2067-2981-4ad8-bf3a-d2e1004e4fa8" providerId="ADAL" clId="{6DC46216-0C43-43E9-842A-1C620F326D3C}"/>
    <pc:docChg chg="modSld">
      <pc:chgData name="Weigel Stefan (PAR-EPS)" userId="fd3b2067-2981-4ad8-bf3a-d2e1004e4fa8" providerId="ADAL" clId="{6DC46216-0C43-43E9-842A-1C620F326D3C}" dt="2024-02-28T08:48:27.639" v="30" actId="27918"/>
      <pc:docMkLst>
        <pc:docMk/>
      </pc:docMkLst>
      <pc:sldChg chg="mod">
        <pc:chgData name="Weigel Stefan (PAR-EPS)" userId="fd3b2067-2981-4ad8-bf3a-d2e1004e4fa8" providerId="ADAL" clId="{6DC46216-0C43-43E9-842A-1C620F326D3C}" dt="2024-02-28T08:48:27.639" v="30" actId="27918"/>
        <pc:sldMkLst>
          <pc:docMk/>
          <pc:sldMk cId="2543225151" sldId="405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Weigel Stefan (PAR-ES)" userId="fd3b2067-2981-4ad8-bf3a-d2e1004e4fa8" providerId="ADAL" clId="{13149D6F-E9AD-4CF4-AC96-412CEC4FA8FC}"/>
    <pc:docChg chg="modSld">
      <pc:chgData name="Weigel Stefan (PAR-ES)" userId="fd3b2067-2981-4ad8-bf3a-d2e1004e4fa8" providerId="ADAL" clId="{13149D6F-E9AD-4CF4-AC96-412CEC4FA8FC}" dt="2023-01-17T12:22:45.521" v="7"/>
      <pc:docMkLst>
        <pc:docMk/>
      </pc:docMkLst>
      <pc:sldChg chg="modSp mod">
        <pc:chgData name="Weigel Stefan (PAR-ES)" userId="fd3b2067-2981-4ad8-bf3a-d2e1004e4fa8" providerId="ADAL" clId="{13149D6F-E9AD-4CF4-AC96-412CEC4FA8FC}" dt="2023-01-17T12:22:45.521" v="7"/>
        <pc:sldMkLst>
          <pc:docMk/>
          <pc:sldMk cId="2543225151" sldId="405"/>
        </pc:sldMkLst>
        <pc:graphicFrameChg chg="mod">
          <ac:chgData name="Weigel Stefan (PAR-ES)" userId="fd3b2067-2981-4ad8-bf3a-d2e1004e4fa8" providerId="ADAL" clId="{13149D6F-E9AD-4CF4-AC96-412CEC4FA8FC}" dt="2023-01-17T12:22:45.521" v="7"/>
          <ac:graphicFrameMkLst>
            <pc:docMk/>
            <pc:sldMk cId="2543225151" sldId="40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Weigel Stefan (PAR-EPS)" userId="fd3b2067-2981-4ad8-bf3a-d2e1004e4fa8" providerId="ADAL" clId="{C4320857-745B-4754-A639-B6151EA9D7E3}"/>
    <pc:docChg chg="modSld">
      <pc:chgData name="Weigel Stefan (PAR-EPS)" userId="fd3b2067-2981-4ad8-bf3a-d2e1004e4fa8" providerId="ADAL" clId="{C4320857-745B-4754-A639-B6151EA9D7E3}" dt="2025-02-21T09:28:31.620" v="4" actId="27918"/>
      <pc:docMkLst>
        <pc:docMk/>
      </pc:docMkLst>
      <pc:sldChg chg="modSp mod">
        <pc:chgData name="Weigel Stefan (PAR-EPS)" userId="fd3b2067-2981-4ad8-bf3a-d2e1004e4fa8" providerId="ADAL" clId="{C4320857-745B-4754-A639-B6151EA9D7E3}" dt="2025-02-21T09:28:31.620" v="4" actId="27918"/>
        <pc:sldMkLst>
          <pc:docMk/>
          <pc:sldMk cId="2543225151" sldId="405"/>
        </pc:sldMkLst>
        <pc:spChg chg="mod">
          <ac:chgData name="Weigel Stefan (PAR-EPS)" userId="fd3b2067-2981-4ad8-bf3a-d2e1004e4fa8" providerId="ADAL" clId="{C4320857-745B-4754-A639-B6151EA9D7E3}" dt="2025-02-21T09:28:18.436" v="1" actId="1076"/>
          <ac:spMkLst>
            <pc:docMk/>
            <pc:sldMk cId="2543225151" sldId="405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26115A6-EE2C-42F4-80F2-C3FDBE62DE3A}"/>
    <pc:docChg chg="undo custSel addSld delSld modSld">
      <pc:chgData name="Meyer Raphael (PAR-ES)" userId="79615dfe-ed48-4e74-a40f-4f7b034c1c27" providerId="ADAL" clId="{126115A6-EE2C-42F4-80F2-C3FDBE62DE3A}" dt="2022-02-21T14:53:15.219" v="74" actId="27918"/>
      <pc:docMkLst>
        <pc:docMk/>
      </pc:docMkLst>
      <pc:sldChg chg="del">
        <pc:chgData name="Meyer Raphael (PAR-ES)" userId="79615dfe-ed48-4e74-a40f-4f7b034c1c27" providerId="ADAL" clId="{126115A6-EE2C-42F4-80F2-C3FDBE62DE3A}" dt="2022-02-21T13:59:02.439" v="0" actId="47"/>
        <pc:sldMkLst>
          <pc:docMk/>
          <pc:sldMk cId="2102945685" sldId="404"/>
        </pc:sldMkLst>
      </pc:sldChg>
      <pc:sldChg chg="mod">
        <pc:chgData name="Meyer Raphael (PAR-ES)" userId="79615dfe-ed48-4e74-a40f-4f7b034c1c27" providerId="ADAL" clId="{126115A6-EE2C-42F4-80F2-C3FDBE62DE3A}" dt="2022-02-21T14:37:03.411" v="8" actId="27918"/>
        <pc:sldMkLst>
          <pc:docMk/>
          <pc:sldMk cId="2543225151" sldId="405"/>
        </pc:sldMkLst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2376358569" sldId="406"/>
        </pc:sldMkLst>
      </pc:sldChg>
      <pc:sldChg chg="modSp add mod">
        <pc:chgData name="Meyer Raphael (PAR-ES)" userId="79615dfe-ed48-4e74-a40f-4f7b034c1c27" providerId="ADAL" clId="{126115A6-EE2C-42F4-80F2-C3FDBE62DE3A}" dt="2022-02-21T14:48:18.104" v="38"/>
        <pc:sldMkLst>
          <pc:docMk/>
          <pc:sldMk cId="4261143356" sldId="406"/>
        </pc:sldMkLst>
        <pc:spChg chg="mod">
          <ac:chgData name="Meyer Raphael (PAR-ES)" userId="79615dfe-ed48-4e74-a40f-4f7b034c1c27" providerId="ADAL" clId="{126115A6-EE2C-42F4-80F2-C3FDBE62DE3A}" dt="2022-02-21T14:48:18.104" v="38"/>
          <ac:spMkLst>
            <pc:docMk/>
            <pc:sldMk cId="4261143356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2.965" v="35"/>
          <ac:spMkLst>
            <pc:docMk/>
            <pc:sldMk cId="4261143356" sldId="406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6.069" v="37" actId="20577"/>
          <ac:spMkLst>
            <pc:docMk/>
            <pc:sldMk cId="4261143356" sldId="406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1339098343" sldId="407"/>
        </pc:sldMkLst>
      </pc:sldChg>
      <pc:sldChg chg="modSp add mod">
        <pc:chgData name="Meyer Raphael (PAR-ES)" userId="79615dfe-ed48-4e74-a40f-4f7b034c1c27" providerId="ADAL" clId="{126115A6-EE2C-42F4-80F2-C3FDBE62DE3A}" dt="2022-02-21T14:50:28.562" v="56" actId="27918"/>
        <pc:sldMkLst>
          <pc:docMk/>
          <pc:sldMk cId="3254712261" sldId="407"/>
        </pc:sldMkLst>
        <pc:spChg chg="mod">
          <ac:chgData name="Meyer Raphael (PAR-ES)" userId="79615dfe-ed48-4e74-a40f-4f7b034c1c27" providerId="ADAL" clId="{126115A6-EE2C-42F4-80F2-C3FDBE62DE3A}" dt="2022-02-21T14:48:31.731" v="39"/>
          <ac:spMkLst>
            <pc:docMk/>
            <pc:sldMk cId="3254712261" sldId="40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14.430" v="41" actId="207"/>
          <ac:spMkLst>
            <pc:docMk/>
            <pc:sldMk cId="3254712261" sldId="407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20.951" v="47" actId="20577"/>
          <ac:spMkLst>
            <pc:docMk/>
            <pc:sldMk cId="3254712261" sldId="407"/>
            <ac:spMk id="7" creationId="{3D334280-6DD2-4055-8D55-795F939CC5BB}"/>
          </ac:spMkLst>
        </pc:spChg>
      </pc:sldChg>
      <pc:sldChg chg="modSp add mod">
        <pc:chgData name="Meyer Raphael (PAR-ES)" userId="79615dfe-ed48-4e74-a40f-4f7b034c1c27" providerId="ADAL" clId="{126115A6-EE2C-42F4-80F2-C3FDBE62DE3A}" dt="2022-02-21T14:53:15.219" v="74" actId="27918"/>
        <pc:sldMkLst>
          <pc:docMk/>
          <pc:sldMk cId="143704109" sldId="408"/>
        </pc:sldMkLst>
        <pc:spChg chg="mod">
          <ac:chgData name="Meyer Raphael (PAR-ES)" userId="79615dfe-ed48-4e74-a40f-4f7b034c1c27" providerId="ADAL" clId="{126115A6-EE2C-42F4-80F2-C3FDBE62DE3A}" dt="2022-02-21T14:51:58.455" v="57"/>
          <ac:spMkLst>
            <pc:docMk/>
            <pc:sldMk cId="143704109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28.557" v="59" actId="207"/>
          <ac:spMkLst>
            <pc:docMk/>
            <pc:sldMk cId="143704109" sldId="408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32.418" v="65" actId="20577"/>
          <ac:spMkLst>
            <pc:docMk/>
            <pc:sldMk cId="143704109" sldId="408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420826471" sldId="408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327EBCB-07DD-4905-80C5-E5F8D666D7A4}"/>
    <pc:docChg chg="modSld">
      <pc:chgData name="Meyer Raphael (PAR-ES)" userId="79615dfe-ed48-4e74-a40f-4f7b034c1c27" providerId="ADAL" clId="{E327EBCB-07DD-4905-80C5-E5F8D666D7A4}" dt="2023-03-10T14:58:20.822" v="0" actId="6549"/>
      <pc:docMkLst>
        <pc:docMk/>
      </pc:docMkLst>
      <pc:sldChg chg="modSp mod">
        <pc:chgData name="Meyer Raphael (PAR-ES)" userId="79615dfe-ed48-4e74-a40f-4f7b034c1c27" providerId="ADAL" clId="{E327EBCB-07DD-4905-80C5-E5F8D666D7A4}" dt="2023-03-10T14:58:20.822" v="0" actId="6549"/>
        <pc:sldMkLst>
          <pc:docMk/>
          <pc:sldMk cId="2543225151" sldId="405"/>
        </pc:sldMkLst>
        <pc:spChg chg="mod">
          <ac:chgData name="Meyer Raphael (PAR-ES)" userId="79615dfe-ed48-4e74-a40f-4f7b034c1c27" providerId="ADAL" clId="{E327EBCB-07DD-4905-80C5-E5F8D666D7A4}" dt="2023-03-10T14:58:20.822" v="0" actId="6549"/>
          <ac:spMkLst>
            <pc:docMk/>
            <pc:sldMk cId="2543225151" sldId="405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9DE5D04-CC78-492F-B01A-941F2BAD345A}"/>
    <pc:docChg chg="delSld">
      <pc:chgData name="Meyer Raphael (PAR-ES)" userId="79615dfe-ed48-4e74-a40f-4f7b034c1c27" providerId="ADAL" clId="{99DE5D04-CC78-492F-B01A-941F2BAD345A}" dt="2022-02-21T14:59:43.954" v="0" actId="47"/>
      <pc:docMkLst>
        <pc:docMk/>
      </pc:docMkLst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4261143356" sldId="406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3254712261" sldId="407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143704109" sldId="408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908993317673928E-2"/>
          <c:y val="8.0370869853826174E-2"/>
          <c:w val="0.81131701407868118"/>
          <c:h val="0.7473885747673962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Passenger Services Markets and Passenger Services Production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B853-422A-9B9D-A6EAA6FFB23D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#,##0.000</c:formatCode>
                <c:ptCount val="11"/>
                <c:pt idx="0">
                  <c:v>0.84821249399999998</c:v>
                </c:pt>
                <c:pt idx="1">
                  <c:v>0.8283368277230001</c:v>
                </c:pt>
                <c:pt idx="2">
                  <c:v>0.57791295489000005</c:v>
                </c:pt>
                <c:pt idx="3">
                  <c:v>0.72153651090999993</c:v>
                </c:pt>
                <c:pt idx="4">
                  <c:v>0.75046792439999999</c:v>
                </c:pt>
                <c:pt idx="5">
                  <c:v>0.89454509217</c:v>
                </c:pt>
                <c:pt idx="6">
                  <c:v>1.1871844599050101</c:v>
                </c:pt>
                <c:pt idx="7">
                  <c:v>0.93675952575999999</c:v>
                </c:pt>
                <c:pt idx="8">
                  <c:v>0.80510579250657099</c:v>
                </c:pt>
                <c:pt idx="9">
                  <c:v>0.68115935371000003</c:v>
                </c:pt>
                <c:pt idx="10">
                  <c:v>0.99635057498000001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53-422A-9B9D-A6EAA6FFB23D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Real Estate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#,##0.000</c:formatCode>
                <c:ptCount val="11"/>
                <c:pt idx="0">
                  <c:v>0.45806077000000001</c:v>
                </c:pt>
                <c:pt idx="1">
                  <c:v>0.55061685219000001</c:v>
                </c:pt>
                <c:pt idx="2">
                  <c:v>0.55449757157000001</c:v>
                </c:pt>
                <c:pt idx="3">
                  <c:v>0.68340522972999995</c:v>
                </c:pt>
                <c:pt idx="4">
                  <c:v>0.61872345032999998</c:v>
                </c:pt>
                <c:pt idx="5">
                  <c:v>0.58587582732999999</c:v>
                </c:pt>
                <c:pt idx="6">
                  <c:v>0.46327612801000001</c:v>
                </c:pt>
                <c:pt idx="7">
                  <c:v>0.41223381136000004</c:v>
                </c:pt>
                <c:pt idx="8">
                  <c:v>0.50162527670000001</c:v>
                </c:pt>
                <c:pt idx="9">
                  <c:v>0.57835182270999996</c:v>
                </c:pt>
                <c:pt idx="10">
                  <c:v>0.46478766754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53-422A-9B9D-A6EAA6FFB23D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Freight Section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#,##0.000</c:formatCode>
                <c:ptCount val="11"/>
                <c:pt idx="0">
                  <c:v>1.5886504370000002E-2</c:v>
                </c:pt>
                <c:pt idx="1">
                  <c:v>2.7714453720000001E-2</c:v>
                </c:pt>
                <c:pt idx="2">
                  <c:v>1.8395506739999998E-2</c:v>
                </c:pt>
                <c:pt idx="3">
                  <c:v>3.0482708840000001E-2</c:v>
                </c:pt>
                <c:pt idx="4">
                  <c:v>3.3709855660000003E-2</c:v>
                </c:pt>
                <c:pt idx="5">
                  <c:v>3.41360847E-2</c:v>
                </c:pt>
                <c:pt idx="6">
                  <c:v>3.7950270030480501E-2</c:v>
                </c:pt>
                <c:pt idx="7">
                  <c:v>3.1848191114242905E-2</c:v>
                </c:pt>
                <c:pt idx="8">
                  <c:v>1.7805723632602698E-2</c:v>
                </c:pt>
                <c:pt idx="9">
                  <c:v>2.3656667707650202E-2</c:v>
                </c:pt>
                <c:pt idx="10">
                  <c:v>4.7227550200000003E-2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53-422A-9B9D-A6EAA6FFB23D}"/>
            </c:ext>
          </c:extLst>
        </c:ser>
        <c:ser>
          <c:idx val="3"/>
          <c:order val="3"/>
          <c:tx>
            <c:strRef>
              <c:f>data!$F$8</c:f>
              <c:strCache>
                <c:ptCount val="1"/>
                <c:pt idx="0">
                  <c:v>Infrastructure</c:v>
                </c:pt>
              </c:strCache>
            </c:strRef>
          </c:tx>
          <c:spPr>
            <a:solidFill>
              <a:srgbClr val="5A5A5A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data!$F$9:$F$19</c:f>
              <c:numCache>
                <c:formatCode>#,##0.000</c:formatCode>
                <c:ptCount val="11"/>
                <c:pt idx="0">
                  <c:v>2.0842433488999998</c:v>
                </c:pt>
                <c:pt idx="1">
                  <c:v>2.1402772349300001</c:v>
                </c:pt>
                <c:pt idx="2">
                  <c:v>5.7711939926399998</c:v>
                </c:pt>
                <c:pt idx="3">
                  <c:v>2.0749476292</c:v>
                </c:pt>
                <c:pt idx="4">
                  <c:v>2.1382653223300001</c:v>
                </c:pt>
                <c:pt idx="5">
                  <c:v>2.9930333324100005</c:v>
                </c:pt>
                <c:pt idx="6">
                  <c:v>3.6330772980699999</c:v>
                </c:pt>
                <c:pt idx="7">
                  <c:v>2.0585050420300002</c:v>
                </c:pt>
                <c:pt idx="8">
                  <c:v>3.0301850943600002</c:v>
                </c:pt>
                <c:pt idx="9">
                  <c:v>2.36938620957</c:v>
                </c:pt>
                <c:pt idx="10">
                  <c:v>2.3203278421499998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53-422A-9B9D-A6EAA6FFB23D}"/>
            </c:ext>
          </c:extLst>
        </c:ser>
        <c:ser>
          <c:idx val="4"/>
          <c:order val="4"/>
          <c:tx>
            <c:strRef>
              <c:f>data!$G$8</c:f>
              <c:strCache>
                <c:ptCount val="1"/>
                <c:pt idx="0">
                  <c:v>Group-level units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data!$G$9:$G$19</c:f>
              <c:numCache>
                <c:formatCode>#,##0.000</c:formatCode>
                <c:ptCount val="11"/>
                <c:pt idx="0">
                  <c:v>5.6085001286000004E-2</c:v>
                </c:pt>
                <c:pt idx="1">
                  <c:v>4.939953129E-2</c:v>
                </c:pt>
                <c:pt idx="2">
                  <c:v>3.3320021060000003E-2</c:v>
                </c:pt>
                <c:pt idx="3">
                  <c:v>2.878219374E-2</c:v>
                </c:pt>
                <c:pt idx="4">
                  <c:v>2.2944197750000003E-2</c:v>
                </c:pt>
                <c:pt idx="5">
                  <c:v>2.6484992200000002E-2</c:v>
                </c:pt>
                <c:pt idx="6">
                  <c:v>2.0499518179999999E-2</c:v>
                </c:pt>
                <c:pt idx="7">
                  <c:v>3.0299639320000002E-2</c:v>
                </c:pt>
                <c:pt idx="8">
                  <c:v>3.7238405299999999E-2</c:v>
                </c:pt>
                <c:pt idx="9">
                  <c:v>4.3917000669999998E-2</c:v>
                </c:pt>
                <c:pt idx="10">
                  <c:v>4.1738078330000004E-2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853-422A-9B9D-A6EAA6FFB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041216"/>
        <c:axId val="96043008"/>
      </c:barChart>
      <c:catAx>
        <c:axId val="9604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96043008"/>
        <c:crosses val="autoZero"/>
        <c:auto val="1"/>
        <c:lblAlgn val="ctr"/>
        <c:lblOffset val="100"/>
        <c:noMultiLvlLbl val="0"/>
      </c:catAx>
      <c:valAx>
        <c:axId val="96043008"/>
        <c:scaling>
          <c:orientation val="minMax"/>
          <c:max val="8"/>
          <c:min val="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96041216"/>
        <c:crosses val="autoZero"/>
        <c:crossBetween val="between"/>
        <c:majorUnit val="2"/>
      </c:valAx>
    </c:plotArea>
    <c:legend>
      <c:legendPos val="b"/>
      <c:layout>
        <c:manualLayout>
          <c:xMode val="edge"/>
          <c:yMode val="edge"/>
          <c:x val="7.0197712152772651E-2"/>
          <c:y val="0.95380044170049172"/>
          <c:w val="0.82513027334997757"/>
          <c:h val="4.5279788943638502E-2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0.02239</cdr:y>
    </cdr:from>
    <cdr:to>
      <cdr:x>0.07126</cdr:x>
      <cdr:y>0.08297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0" y="89438"/>
          <a:ext cx="723522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/>
            <a:t>CHF </a:t>
          </a:r>
          <a:r>
            <a:rPr lang="de-CH" sz="1100" dirty="0" err="1"/>
            <a:t>billion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2.xml"/><Relationship Id="rId1" Type="http://schemas.openxmlformats.org/officeDocument/2006/relationships/tags" Target="../tags/tag4.xml"/><Relationship Id="rId6" Type="http://schemas.openxmlformats.org/officeDocument/2006/relationships/chart" Target="../charts/chart1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A316274F-10EE-42B8-9812-7995639350A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59" progId="TCLayout.ActiveDocument.1">
                  <p:embed/>
                </p:oleObj>
              </mc:Choice>
              <mc:Fallback>
                <p:oleObj name="think-cell Folie" r:id="rId4" imgW="360" imgH="359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A316274F-10EE-42B8-9812-7995639350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Additions to assets reflected in the balance sheet.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397611983"/>
              </p:ext>
            </p:extLst>
          </p:nvPr>
        </p:nvGraphicFramePr>
        <p:xfrm>
          <a:off x="1487488" y="1881188"/>
          <a:ext cx="10153650" cy="399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383033" y="6083636"/>
            <a:ext cx="6921695" cy="3767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lvl="0">
              <a:defRPr/>
            </a:pPr>
            <a:r>
              <a:rPr lang="en-GB" sz="1100" dirty="0" err="1">
                <a:solidFill>
                  <a:srgbClr val="444444"/>
                </a:solidFill>
                <a:cs typeface="Arial" pitchFamily="34" charset="0"/>
              </a:rPr>
              <a:t>Capitalisable</a:t>
            </a:r>
            <a:r>
              <a:rPr lang="en-GB" sz="1100" dirty="0">
                <a:solidFill>
                  <a:srgbClr val="444444"/>
                </a:solidFill>
                <a:cs typeface="Arial" pitchFamily="34" charset="0"/>
              </a:rPr>
              <a:t> additions to fixed and intangible assets reflected in the balance sheet.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3D334280-6DD2-4055-8D55-795F939CC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9921" y="610134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5432251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96e82a89-ba48-4728-b345-cf206dbec8f1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2f5c8543-cf23-4718-a3b8-32b0a91d511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4EEEAB1-F755-42A6-9D4F-4549B80255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43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Additions to assets reflected in the balance sheet.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Additions to assets reflected in the balance sheet.</dc:title>
  <dc:creator>Meyer Raphael (KOM-PGA-VSF)</dc:creator>
  <cp:lastModifiedBy>Stefan Weigel (PAR-EPS)</cp:lastModifiedBy>
  <cp:revision>58</cp:revision>
  <dcterms:created xsi:type="dcterms:W3CDTF">2020-09-30T11:00:09Z</dcterms:created>
  <dcterms:modified xsi:type="dcterms:W3CDTF">2025-02-24T12:56:28Z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