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  <p:sldMasterId id="2147483712" r:id="rId6"/>
  </p:sldMasterIdLst>
  <p:notesMasterIdLst>
    <p:notesMasterId r:id="rId8"/>
  </p:notesMasterIdLst>
  <p:sldIdLst>
    <p:sldId id="398" r:id="rId7"/>
  </p:sldIdLst>
  <p:sldSz cx="12192000" cy="6858000"/>
  <p:notesSz cx="7104063" cy="102346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38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6743" userDrawn="1">
          <p15:clr>
            <a:srgbClr val="A4A3A4"/>
          </p15:clr>
        </p15:guide>
        <p15:guide id="4" orient="horz" pos="1185" userDrawn="1">
          <p15:clr>
            <a:srgbClr val="A4A3A4"/>
          </p15:clr>
        </p15:guide>
        <p15:guide id="5" pos="7333" userDrawn="1">
          <p15:clr>
            <a:srgbClr val="A4A3A4"/>
          </p15:clr>
        </p15:guide>
        <p15:guide id="6" orient="horz" pos="3702" userDrawn="1">
          <p15:clr>
            <a:srgbClr val="A4A3A4"/>
          </p15:clr>
        </p15:guide>
        <p15:guide id="7" orient="horz" pos="640" userDrawn="1">
          <p15:clr>
            <a:srgbClr val="A4A3A4"/>
          </p15:clr>
        </p15:guide>
        <p15:guide id="8" pos="1844" userDrawn="1">
          <p15:clr>
            <a:srgbClr val="A4A3A4"/>
          </p15:clr>
        </p15:guide>
        <p15:guide id="9" orient="horz" pos="3770" userDrawn="1">
          <p15:clr>
            <a:srgbClr val="A4A3A4"/>
          </p15:clr>
        </p15:guide>
        <p15:guide id="10" orient="horz" pos="14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yer Raphael (KOM-PGA-VSF)" initials="RMe" lastIdx="1" clrIdx="0">
    <p:extLst>
      <p:ext uri="{19B8F6BF-5375-455C-9EA6-DF929625EA0E}">
        <p15:presenceInfo xmlns:p15="http://schemas.microsoft.com/office/powerpoint/2012/main" userId="Meyer Raphael (KOM-PGA-VSF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F6F6"/>
    <a:srgbClr val="444444"/>
    <a:srgbClr val="EB0000"/>
    <a:srgbClr val="727272"/>
    <a:srgbClr val="BDBDBD"/>
    <a:srgbClr val="E5E5E5"/>
    <a:srgbClr val="D9D9D9"/>
    <a:srgbClr val="C60018"/>
    <a:srgbClr val="A20013"/>
    <a:srgbClr val="A8A8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8" d="100"/>
          <a:sy n="148" d="100"/>
        </p:scale>
        <p:origin x="654" y="114"/>
      </p:cViewPr>
      <p:guideLst>
        <p:guide orient="horz" pos="3838"/>
        <p:guide pos="937"/>
        <p:guide pos="6743"/>
        <p:guide orient="horz" pos="1185"/>
        <p:guide pos="7333"/>
        <p:guide orient="horz" pos="3702"/>
        <p:guide orient="horz" pos="640"/>
        <p:guide pos="1844"/>
        <p:guide orient="horz" pos="3770"/>
        <p:guide orient="horz" pos="14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igel Stefan (PAR-EPS)" userId="fd3b2067-2981-4ad8-bf3a-d2e1004e4fa8" providerId="ADAL" clId="{C2059457-E99A-49FC-BB92-0234BF80E644}"/>
    <pc:docChg chg="modSld">
      <pc:chgData name="Weigel Stefan (PAR-EPS)" userId="fd3b2067-2981-4ad8-bf3a-d2e1004e4fa8" providerId="ADAL" clId="{C2059457-E99A-49FC-BB92-0234BF80E644}" dt="2024-04-08T14:26:04.013" v="13" actId="692"/>
      <pc:docMkLst>
        <pc:docMk/>
      </pc:docMkLst>
      <pc:sldChg chg="modSp mod">
        <pc:chgData name="Weigel Stefan (PAR-EPS)" userId="fd3b2067-2981-4ad8-bf3a-d2e1004e4fa8" providerId="ADAL" clId="{C2059457-E99A-49FC-BB92-0234BF80E644}" dt="2024-04-08T14:26:04.013" v="13" actId="692"/>
        <pc:sldMkLst>
          <pc:docMk/>
          <pc:sldMk cId="2131180641" sldId="398"/>
        </pc:sldMkLst>
        <pc:spChg chg="mod">
          <ac:chgData name="Weigel Stefan (PAR-EPS)" userId="fd3b2067-2981-4ad8-bf3a-d2e1004e4fa8" providerId="ADAL" clId="{C2059457-E99A-49FC-BB92-0234BF80E644}" dt="2024-04-08T14:22:43.508" v="8" actId="255"/>
          <ac:spMkLst>
            <pc:docMk/>
            <pc:sldMk cId="2131180641" sldId="398"/>
            <ac:spMk id="7" creationId="{CE60A944-7104-442D-B06A-85C8256131F7}"/>
          </ac:spMkLst>
        </pc:spChg>
        <pc:spChg chg="mod">
          <ac:chgData name="Weigel Stefan (PAR-EPS)" userId="fd3b2067-2981-4ad8-bf3a-d2e1004e4fa8" providerId="ADAL" clId="{C2059457-E99A-49FC-BB92-0234BF80E644}" dt="2024-04-08T14:22:38.460" v="7" actId="255"/>
          <ac:spMkLst>
            <pc:docMk/>
            <pc:sldMk cId="2131180641" sldId="398"/>
            <ac:spMk id="11" creationId="{84F82B92-ACCD-41AC-8B9B-F49F946956E6}"/>
          </ac:spMkLst>
        </pc:spChg>
        <pc:graphicFrameChg chg="mod">
          <ac:chgData name="Weigel Stefan (PAR-EPS)" userId="fd3b2067-2981-4ad8-bf3a-d2e1004e4fa8" providerId="ADAL" clId="{C2059457-E99A-49FC-BB92-0234BF80E644}" dt="2024-04-08T14:26:04.013" v="13" actId="692"/>
          <ac:graphicFrameMkLst>
            <pc:docMk/>
            <pc:sldMk cId="2131180641" sldId="398"/>
            <ac:graphicFrameMk id="8" creationId="{6973129B-3766-41C3-BD0F-FBF7F523AB4F}"/>
          </ac:graphicFrameMkLst>
        </pc:graphicFrameChg>
      </pc:sldChg>
    </pc:docChg>
  </pc:docChgLst>
  <pc:docChgLst>
    <pc:chgData name="Weigel Stefan (PAR-EPS)" userId="fd3b2067-2981-4ad8-bf3a-d2e1004e4fa8" providerId="ADAL" clId="{763BE877-9B14-4201-BDB8-5B92E3B3CC33}"/>
    <pc:docChg chg="modSld">
      <pc:chgData name="Weigel Stefan (PAR-EPS)" userId="fd3b2067-2981-4ad8-bf3a-d2e1004e4fa8" providerId="ADAL" clId="{763BE877-9B14-4201-BDB8-5B92E3B3CC33}" dt="2025-02-21T09:35:07.163" v="23" actId="6549"/>
      <pc:docMkLst>
        <pc:docMk/>
      </pc:docMkLst>
      <pc:sldChg chg="modSp mod">
        <pc:chgData name="Weigel Stefan (PAR-EPS)" userId="fd3b2067-2981-4ad8-bf3a-d2e1004e4fa8" providerId="ADAL" clId="{763BE877-9B14-4201-BDB8-5B92E3B3CC33}" dt="2025-02-21T09:35:07.163" v="23" actId="6549"/>
        <pc:sldMkLst>
          <pc:docMk/>
          <pc:sldMk cId="2131180641" sldId="398"/>
        </pc:sldMkLst>
        <pc:spChg chg="mod">
          <ac:chgData name="Weigel Stefan (PAR-EPS)" userId="fd3b2067-2981-4ad8-bf3a-d2e1004e4fa8" providerId="ADAL" clId="{763BE877-9B14-4201-BDB8-5B92E3B3CC33}" dt="2025-02-21T09:32:15.277" v="1" actId="20577"/>
          <ac:spMkLst>
            <pc:docMk/>
            <pc:sldMk cId="2131180641" sldId="398"/>
            <ac:spMk id="2" creationId="{00000000-0000-0000-0000-000000000000}"/>
          </ac:spMkLst>
        </pc:spChg>
        <pc:spChg chg="mod">
          <ac:chgData name="Weigel Stefan (PAR-EPS)" userId="fd3b2067-2981-4ad8-bf3a-d2e1004e4fa8" providerId="ADAL" clId="{763BE877-9B14-4201-BDB8-5B92E3B3CC33}" dt="2025-02-21T09:35:07.163" v="23" actId="6549"/>
          <ac:spMkLst>
            <pc:docMk/>
            <pc:sldMk cId="2131180641" sldId="398"/>
            <ac:spMk id="11" creationId="{84F82B92-ACCD-41AC-8B9B-F49F946956E6}"/>
          </ac:spMkLst>
        </pc:spChg>
      </pc:sldChg>
    </pc:docChg>
  </pc:docChgLst>
  <pc:docChgLst>
    <pc:chgData name="Weigel Stefan (PAR-EPS)" userId="fd3b2067-2981-4ad8-bf3a-d2e1004e4fa8" providerId="ADAL" clId="{03504674-11F9-46BD-9FF3-895DF655A1C2}"/>
    <pc:docChg chg="modSld">
      <pc:chgData name="Weigel Stefan (PAR-EPS)" userId="fd3b2067-2981-4ad8-bf3a-d2e1004e4fa8" providerId="ADAL" clId="{03504674-11F9-46BD-9FF3-895DF655A1C2}" dt="2025-02-22T13:06:50.317" v="5"/>
      <pc:docMkLst>
        <pc:docMk/>
      </pc:docMkLst>
      <pc:sldChg chg="modSp mod">
        <pc:chgData name="Weigel Stefan (PAR-EPS)" userId="fd3b2067-2981-4ad8-bf3a-d2e1004e4fa8" providerId="ADAL" clId="{03504674-11F9-46BD-9FF3-895DF655A1C2}" dt="2025-02-22T13:06:50.317" v="5"/>
        <pc:sldMkLst>
          <pc:docMk/>
          <pc:sldMk cId="2131180641" sldId="398"/>
        </pc:sldMkLst>
        <pc:graphicFrameChg chg="mod">
          <ac:chgData name="Weigel Stefan (PAR-EPS)" userId="fd3b2067-2981-4ad8-bf3a-d2e1004e4fa8" providerId="ADAL" clId="{03504674-11F9-46BD-9FF3-895DF655A1C2}" dt="2025-02-22T13:06:50.317" v="5"/>
          <ac:graphicFrameMkLst>
            <pc:docMk/>
            <pc:sldMk cId="2131180641" sldId="398"/>
            <ac:graphicFrameMk id="8" creationId="{6973129B-3766-41C3-BD0F-FBF7F523AB4F}"/>
          </ac:graphicFrameMkLst>
        </pc:graphicFrameChg>
      </pc:sldChg>
    </pc:docChg>
  </pc:docChgLst>
  <pc:docChgLst>
    <pc:chgData name="Weigel Stefan (PAR-EPS)" userId="fd3b2067-2981-4ad8-bf3a-d2e1004e4fa8" providerId="ADAL" clId="{F3967220-3A59-4F9F-B063-103D76349919}"/>
    <pc:docChg chg="modSld">
      <pc:chgData name="Weigel Stefan (PAR-EPS)" userId="fd3b2067-2981-4ad8-bf3a-d2e1004e4fa8" providerId="ADAL" clId="{F3967220-3A59-4F9F-B063-103D76349919}" dt="2024-02-01T11:33:53.524" v="107" actId="27918"/>
      <pc:docMkLst>
        <pc:docMk/>
      </pc:docMkLst>
      <pc:sldChg chg="modSp mod">
        <pc:chgData name="Weigel Stefan (PAR-EPS)" userId="fd3b2067-2981-4ad8-bf3a-d2e1004e4fa8" providerId="ADAL" clId="{F3967220-3A59-4F9F-B063-103D76349919}" dt="2024-02-01T11:33:53.524" v="107" actId="27918"/>
        <pc:sldMkLst>
          <pc:docMk/>
          <pc:sldMk cId="2131180641" sldId="398"/>
        </pc:sldMkLst>
        <pc:spChg chg="mod">
          <ac:chgData name="Weigel Stefan (PAR-EPS)" userId="fd3b2067-2981-4ad8-bf3a-d2e1004e4fa8" providerId="ADAL" clId="{F3967220-3A59-4F9F-B063-103D76349919}" dt="2024-01-24T10:41:27.492" v="5"/>
          <ac:spMkLst>
            <pc:docMk/>
            <pc:sldMk cId="2131180641" sldId="398"/>
            <ac:spMk id="2" creationId="{00000000-0000-0000-0000-000000000000}"/>
          </ac:spMkLst>
        </pc:spChg>
        <pc:spChg chg="mod">
          <ac:chgData name="Weigel Stefan (PAR-EPS)" userId="fd3b2067-2981-4ad8-bf3a-d2e1004e4fa8" providerId="ADAL" clId="{F3967220-3A59-4F9F-B063-103D76349919}" dt="2024-01-31T15:29:21.172" v="91" actId="6549"/>
          <ac:spMkLst>
            <pc:docMk/>
            <pc:sldMk cId="2131180641" sldId="398"/>
            <ac:spMk id="11" creationId="{84F82B92-ACCD-41AC-8B9B-F49F946956E6}"/>
          </ac:spMkLst>
        </pc:spChg>
        <pc:graphicFrameChg chg="mod">
          <ac:chgData name="Weigel Stefan (PAR-EPS)" userId="fd3b2067-2981-4ad8-bf3a-d2e1004e4fa8" providerId="ADAL" clId="{F3967220-3A59-4F9F-B063-103D76349919}" dt="2024-01-24T10:51:30.118" v="63" actId="255"/>
          <ac:graphicFrameMkLst>
            <pc:docMk/>
            <pc:sldMk cId="2131180641" sldId="398"/>
            <ac:graphicFrameMk id="8" creationId="{6973129B-3766-41C3-BD0F-FBF7F523AB4F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900244384711989"/>
          <c:y val="8.9015694025901065E-2"/>
          <c:w val="0.76219289846778104"/>
          <c:h val="0.7558312001123315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data!$H$2</c:f>
              <c:strCache>
                <c:ptCount val="1"/>
                <c:pt idx="0">
                  <c:v>Switzerland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1C15-44C7-B782-A061291EEFA2}"/>
              </c:ext>
            </c:extLst>
          </c:dPt>
          <c:cat>
            <c:strRef>
              <c:f>data!$G$3:$G$10</c:f>
              <c:strCache>
                <c:ptCount val="8"/>
                <c:pt idx="0">
                  <c:v>Installations</c:v>
                </c:pt>
                <c:pt idx="1">
                  <c:v>Energy and energy installations</c:v>
                </c:pt>
                <c:pt idx="2">
                  <c:v>Structural engineering</c:v>
                </c:pt>
                <c:pt idx="3">
                  <c:v>Not classified</c:v>
                </c:pt>
                <c:pt idx="4">
                  <c:v>ICT &amp; material</c:v>
                </c:pt>
                <c:pt idx="5">
                  <c:v>Services</c:v>
                </c:pt>
                <c:pt idx="6">
                  <c:v>Vehicles</c:v>
                </c:pt>
                <c:pt idx="7">
                  <c:v>Civil engineering</c:v>
                </c:pt>
              </c:strCache>
            </c:strRef>
          </c:cat>
          <c:val>
            <c:numRef>
              <c:f>data!$H$3:$H$10</c:f>
              <c:numCache>
                <c:formatCode>#,##0.00</c:formatCode>
                <c:ptCount val="8"/>
                <c:pt idx="0">
                  <c:v>0.31349202969999901</c:v>
                </c:pt>
                <c:pt idx="1">
                  <c:v>0.31344334757000003</c:v>
                </c:pt>
                <c:pt idx="2">
                  <c:v>0.40167851613</c:v>
                </c:pt>
                <c:pt idx="3">
                  <c:v>0.41474562457999797</c:v>
                </c:pt>
                <c:pt idx="4">
                  <c:v>0.655209899809999</c:v>
                </c:pt>
                <c:pt idx="5">
                  <c:v>0.86975615885999902</c:v>
                </c:pt>
                <c:pt idx="6">
                  <c:v>0.99190862616000008</c:v>
                </c:pt>
                <c:pt idx="7">
                  <c:v>1.5981177872900001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C15-44C7-B782-A061291EEFA2}"/>
            </c:ext>
          </c:extLst>
        </c:ser>
        <c:ser>
          <c:idx val="1"/>
          <c:order val="1"/>
          <c:tx>
            <c:strRef>
              <c:f>data!$I$2</c:f>
              <c:strCache>
                <c:ptCount val="1"/>
                <c:pt idx="0">
                  <c:v>Other countries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</c:spPr>
          <c:invertIfNegative val="0"/>
          <c:cat>
            <c:strRef>
              <c:f>data!$G$3:$G$10</c:f>
              <c:strCache>
                <c:ptCount val="8"/>
                <c:pt idx="0">
                  <c:v>Installations</c:v>
                </c:pt>
                <c:pt idx="1">
                  <c:v>Energy and energy installations</c:v>
                </c:pt>
                <c:pt idx="2">
                  <c:v>Structural engineering</c:v>
                </c:pt>
                <c:pt idx="3">
                  <c:v>Not classified</c:v>
                </c:pt>
                <c:pt idx="4">
                  <c:v>ICT &amp; material</c:v>
                </c:pt>
                <c:pt idx="5">
                  <c:v>Services</c:v>
                </c:pt>
                <c:pt idx="6">
                  <c:v>Vehicles</c:v>
                </c:pt>
                <c:pt idx="7">
                  <c:v>Civil engineering</c:v>
                </c:pt>
              </c:strCache>
            </c:strRef>
          </c:cat>
          <c:val>
            <c:numRef>
              <c:f>data!$I$3:$I$10</c:f>
              <c:numCache>
                <c:formatCode>#,##0.00</c:formatCode>
                <c:ptCount val="8"/>
                <c:pt idx="0">
                  <c:v>5.8654730660000001E-2</c:v>
                </c:pt>
                <c:pt idx="1">
                  <c:v>7.0197595789999997E-2</c:v>
                </c:pt>
                <c:pt idx="2">
                  <c:v>2.2845734000000004E-3</c:v>
                </c:pt>
                <c:pt idx="3">
                  <c:v>1.932106775E-2</c:v>
                </c:pt>
                <c:pt idx="4">
                  <c:v>8.9940276380000003E-2</c:v>
                </c:pt>
                <c:pt idx="5">
                  <c:v>7.5051500869999996E-2</c:v>
                </c:pt>
                <c:pt idx="6">
                  <c:v>0.20296823006</c:v>
                </c:pt>
                <c:pt idx="7">
                  <c:v>9.2815990649999999E-2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C15-44C7-B782-A061291EEF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5"/>
        <c:overlap val="100"/>
        <c:axId val="124205696"/>
        <c:axId val="124203776"/>
      </c:barChart>
      <c:valAx>
        <c:axId val="124203776"/>
        <c:scaling>
          <c:orientation val="minMax"/>
          <c:max val="2"/>
          <c:min val="0"/>
        </c:scaling>
        <c:delete val="0"/>
        <c:axPos val="b"/>
        <c:majorGridlines>
          <c:spPr>
            <a:ln>
              <a:solidFill>
                <a:schemeClr val="accent5"/>
              </a:solidFill>
            </a:ln>
          </c:spPr>
        </c:majorGridlines>
        <c:numFmt formatCode="0.0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>
                <a:solidFill>
                  <a:schemeClr val="tx2"/>
                </a:solidFill>
              </a:defRPr>
            </a:pPr>
            <a:endParaRPr lang="de-DE"/>
          </a:p>
        </c:txPr>
        <c:crossAx val="124205696"/>
        <c:crosses val="autoZero"/>
        <c:crossBetween val="between"/>
        <c:majorUnit val="0.5"/>
      </c:valAx>
      <c:catAx>
        <c:axId val="1242056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ln>
            <a:solidFill>
              <a:schemeClr val="tx2"/>
            </a:solidFill>
          </a:ln>
        </c:spPr>
        <c:txPr>
          <a:bodyPr rot="0" vert="horz" anchor="ctr" anchorCtr="1"/>
          <a:lstStyle/>
          <a:p>
            <a:pPr algn="just">
              <a:defRPr sz="1100">
                <a:solidFill>
                  <a:schemeClr val="tx2"/>
                </a:solidFill>
              </a:defRPr>
            </a:pPr>
            <a:endParaRPr lang="de-DE"/>
          </a:p>
        </c:txPr>
        <c:crossAx val="124203776"/>
        <c:crosses val="autoZero"/>
        <c:auto val="0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0.28147032258239507"/>
          <c:y val="0.91024550943477744"/>
          <c:w val="0.28898822757751641"/>
          <c:h val="4.5279788943638502E-2"/>
        </c:manualLayout>
      </c:layout>
      <c:overlay val="0"/>
      <c:txPr>
        <a:bodyPr/>
        <a:lstStyle/>
        <a:p>
          <a:pPr>
            <a:defRPr sz="1100">
              <a:solidFill>
                <a:schemeClr val="tx2"/>
              </a:solidFill>
            </a:defRPr>
          </a:pPr>
          <a:endParaRPr lang="de-DE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0.91211</cdr:x>
      <cdr:y>0.01365</cdr:y>
    </cdr:from>
    <cdr:to>
      <cdr:x>0.99061</cdr:x>
      <cdr:y>0.06592</cdr:y>
    </cdr:to>
    <cdr:sp macro="" textlink="">
      <cdr:nvSpPr>
        <cdr:cNvPr id="3" name="Textfeld 1"/>
        <cdr:cNvSpPr txBox="1"/>
      </cdr:nvSpPr>
      <cdr:spPr>
        <a:xfrm xmlns:a="http://schemas.openxmlformats.org/drawingml/2006/main">
          <a:off x="8406941" y="63181"/>
          <a:ext cx="723536" cy="241966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lIns="36000" tIns="36000" rIns="36000" bIns="36000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de-CH" sz="1100" dirty="0"/>
            <a:t>CHF </a:t>
          </a:r>
          <a:r>
            <a:rPr lang="de-CH" sz="1100" dirty="0" err="1"/>
            <a:t>billion</a:t>
          </a:r>
          <a:endParaRPr lang="de-CH" sz="1100" dirty="0">
            <a:latin typeface="Arial" pitchFamily="34" charset="0"/>
            <a:cs typeface="Arial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455975E2-D668-4E51-9A3C-34EDD7C4EB22}" type="datetimeFigureOut">
              <a:rPr lang="de-CH" smtClean="0"/>
              <a:t>24.02.2025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4DDECC79-EE51-48EB-A65E-A2A214B69F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54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SBB • Division • Abteilung oder Bereich • DD.MM.YY</a:t>
            </a:r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D26404-58E8-4486-905C-9BBBD7B83F8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998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.xml"/><Relationship Id="rId4" Type="http://schemas.openxmlformats.org/officeDocument/2006/relationships/image" Target="../media/image15.emf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4800" y="4773149"/>
            <a:ext cx="11032720" cy="614400"/>
          </a:xfrm>
        </p:spPr>
        <p:txBody>
          <a:bodyPr wrap="square"/>
          <a:lstStyle>
            <a:lvl1pPr>
              <a:defRPr sz="4000"/>
            </a:lvl1pPr>
          </a:lstStyle>
          <a:p>
            <a:r>
              <a:rPr lang="de-DE"/>
              <a:t>Dies ist der Titel der Präsentation.</a:t>
            </a:r>
            <a:endParaRPr lang="de-CH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4799" y="5521949"/>
            <a:ext cx="11033404" cy="326400"/>
          </a:xfr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/>
              <a:t>Name Vortragender, Ort, Datum</a:t>
            </a:r>
          </a:p>
        </p:txBody>
      </p:sp>
      <p:pic>
        <p:nvPicPr>
          <p:cNvPr id="4" name="Logo_SBB_Cargo_D" hidden="1">
            <a:extLst>
              <a:ext uri="{FF2B5EF4-FFF2-40B4-BE49-F238E27FC236}">
                <a16:creationId xmlns:a16="http://schemas.microsoft.com/office/drawing/2014/main" id="{EE6A846E-FFDC-4636-B971-92215806F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5" name="Logo_SBB_Cargo_H" hidden="1">
            <a:extLst>
              <a:ext uri="{FF2B5EF4-FFF2-40B4-BE49-F238E27FC236}">
                <a16:creationId xmlns:a16="http://schemas.microsoft.com/office/drawing/2014/main" id="{412E2250-6FCC-421A-895D-4FBDAB7368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Int_D" hidden="1">
            <a:extLst>
              <a:ext uri="{FF2B5EF4-FFF2-40B4-BE49-F238E27FC236}">
                <a16:creationId xmlns:a16="http://schemas.microsoft.com/office/drawing/2014/main" id="{EFF1882B-601E-421B-8CD9-BC3630895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8" name="Logo_SBB_CargoInt_H" hidden="1">
            <a:extLst>
              <a:ext uri="{FF2B5EF4-FFF2-40B4-BE49-F238E27FC236}">
                <a16:creationId xmlns:a16="http://schemas.microsoft.com/office/drawing/2014/main" id="{13966A66-44EB-4089-BB9B-5E88F06007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9" name="Logo_SBB_Standard_D" hidden="1">
            <a:extLst>
              <a:ext uri="{FF2B5EF4-FFF2-40B4-BE49-F238E27FC236}">
                <a16:creationId xmlns:a16="http://schemas.microsoft.com/office/drawing/2014/main" id="{A2C0EE81-74D3-4894-8536-82B010157FA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0" name="Logo_SBB_Standard_H">
            <a:extLst>
              <a:ext uri="{FF2B5EF4-FFF2-40B4-BE49-F238E27FC236}">
                <a16:creationId xmlns:a16="http://schemas.microsoft.com/office/drawing/2014/main" id="{2470208F-A15C-4C0F-9FD1-3CC76EF6D56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0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SBB_Symbol">
            <a:extLst>
              <a:ext uri="{FF2B5EF4-FFF2-40B4-BE49-F238E27FC236}">
                <a16:creationId xmlns:a16="http://schemas.microsoft.com/office/drawing/2014/main" id="{C55278FF-3F13-4F04-BFA6-4D49C8DADB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69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/>
          <p:cNvSpPr/>
          <p:nvPr userDrawn="1"/>
        </p:nvSpPr>
        <p:spPr bwMode="ltGray">
          <a:xfrm>
            <a:off x="-7668" y="782129"/>
            <a:ext cx="10259683" cy="831724"/>
          </a:xfrm>
          <a:custGeom>
            <a:avLst/>
            <a:gdLst>
              <a:gd name="connsiteX0" fmla="*/ 7694762 w 7694762"/>
              <a:gd name="connsiteY0" fmla="*/ 1368725 h 4560498"/>
              <a:gd name="connsiteX1" fmla="*/ 7694762 w 7694762"/>
              <a:gd name="connsiteY1" fmla="*/ 4560498 h 4560498"/>
              <a:gd name="connsiteX2" fmla="*/ 0 w 7694762"/>
              <a:gd name="connsiteY2" fmla="*/ 4560498 h 4560498"/>
              <a:gd name="connsiteX3" fmla="*/ 0 w 7694762"/>
              <a:gd name="connsiteY3" fmla="*/ 0 h 4560498"/>
              <a:gd name="connsiteX4" fmla="*/ 7694762 w 7694762"/>
              <a:gd name="connsiteY4" fmla="*/ 1368725 h 456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4762" h="4560498">
                <a:moveTo>
                  <a:pt x="7694762" y="1368725"/>
                </a:moveTo>
                <a:lnTo>
                  <a:pt x="7694762" y="4560498"/>
                </a:lnTo>
                <a:lnTo>
                  <a:pt x="0" y="4560498"/>
                </a:lnTo>
                <a:lnTo>
                  <a:pt x="0" y="0"/>
                </a:lnTo>
                <a:lnTo>
                  <a:pt x="7694762" y="1368725"/>
                </a:lnTo>
                <a:close/>
              </a:path>
            </a:pathLst>
          </a:custGeom>
          <a:solidFill>
            <a:srgbClr val="E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20000" y="2616000"/>
            <a:ext cx="9217520" cy="3984000"/>
          </a:xfrm>
          <a:prstGeom prst="rect">
            <a:avLst/>
          </a:prstGeom>
        </p:spPr>
        <p:txBody>
          <a:bodyPr wrap="square" bIns="0" anchor="t" anchorCtr="0">
            <a:noAutofit/>
          </a:bodyPr>
          <a:lstStyle>
            <a:lvl1pPr algn="l">
              <a:lnSpc>
                <a:spcPct val="100000"/>
              </a:lnSpc>
              <a:defRPr sz="4267" b="0" cap="none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Der Kapiteltext hat maximal 3 Zeilen.</a:t>
            </a:r>
          </a:p>
        </p:txBody>
      </p:sp>
      <p:pic>
        <p:nvPicPr>
          <p:cNvPr id="4" name="Logo_SBB_Symbol">
            <a:extLst>
              <a:ext uri="{FF2B5EF4-FFF2-40B4-BE49-F238E27FC236}">
                <a16:creationId xmlns:a16="http://schemas.microsoft.com/office/drawing/2014/main" id="{69BA78CF-CC2D-4B72-81CD-B590B9E07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34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1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/>
          <p:cNvSpPr/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7" name="Freeform 1"/>
          <p:cNvSpPr>
            <a:spLocks/>
          </p:cNvSpPr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4" y="1609837"/>
            <a:ext cx="3937428" cy="3163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4620A341-5696-4DBC-9BA9-4AE19CE24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828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2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2"/>
          <p:cNvSpPr/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E2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11" name="Freeform 1"/>
          <p:cNvSpPr>
            <a:spLocks/>
          </p:cNvSpPr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1" y="1645323"/>
            <a:ext cx="3937429" cy="4514056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0DAC85A2-2540-4A41-AD82-500D72C817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4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3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545310"/>
            <a:ext cx="7296381" cy="1052341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</a:t>
            </a:r>
            <a:br>
              <a:rPr lang="de-CH" noProof="0"/>
            </a:br>
            <a:r>
              <a:rPr lang="de-CH" noProof="0"/>
              <a:t>Zwei Zeilen sind möglich.</a:t>
            </a:r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0400E809-12DA-4150-AF82-E56B110247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2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641022"/>
            <a:ext cx="7296381" cy="95662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733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Danke für Ihre Aufmerksamkeit.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D4065558-8A0D-47BF-AD5E-F38F93391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_H" hidden="1">
            <a:extLst>
              <a:ext uri="{FF2B5EF4-FFF2-40B4-BE49-F238E27FC236}">
                <a16:creationId xmlns:a16="http://schemas.microsoft.com/office/drawing/2014/main" id="{A838A69E-C97D-4929-9329-46E4FEFFCC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9" name="Logo_SBB_CargoInt_D" hidden="1">
            <a:extLst>
              <a:ext uri="{FF2B5EF4-FFF2-40B4-BE49-F238E27FC236}">
                <a16:creationId xmlns:a16="http://schemas.microsoft.com/office/drawing/2014/main" id="{B0B99F17-3089-4684-AF63-D1C50A5678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0" name="Logo_SBB_CargoInt_H" hidden="1">
            <a:extLst>
              <a:ext uri="{FF2B5EF4-FFF2-40B4-BE49-F238E27FC236}">
                <a16:creationId xmlns:a16="http://schemas.microsoft.com/office/drawing/2014/main" id="{85D83D19-9785-4C17-BB76-59F2555371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1" name="Logo_SBB_Standard_D" hidden="1">
            <a:extLst>
              <a:ext uri="{FF2B5EF4-FFF2-40B4-BE49-F238E27FC236}">
                <a16:creationId xmlns:a16="http://schemas.microsoft.com/office/drawing/2014/main" id="{860C43D7-48AF-4534-8923-B9081EB74F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2" name="Logo_SBB_Standard_H">
            <a:extLst>
              <a:ext uri="{FF2B5EF4-FFF2-40B4-BE49-F238E27FC236}">
                <a16:creationId xmlns:a16="http://schemas.microsoft.com/office/drawing/2014/main" id="{03945263-FDE4-4196-982D-DC754FE51E4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735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034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40124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671785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Logo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/>
          <p:cNvSpPr>
            <a:spLocks/>
          </p:cNvSpPr>
          <p:nvPr userDrawn="1"/>
        </p:nvSpPr>
        <p:spPr>
          <a:xfrm>
            <a:off x="-19200" y="768897"/>
            <a:ext cx="4675040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9" name="Freeform 1"/>
          <p:cNvSpPr/>
          <p:nvPr userDrawn="1"/>
        </p:nvSpPr>
        <p:spPr>
          <a:xfrm>
            <a:off x="-19200" y="768895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372" y="4108200"/>
            <a:ext cx="3936000" cy="648000"/>
          </a:xfrm>
          <a:prstGeom prst="rect">
            <a:avLst/>
          </a:prstGeom>
        </p:spPr>
        <p:txBody>
          <a:bodyPr vert="horz"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67" baseline="0">
                <a:solidFill>
                  <a:srgbClr val="FFFFFF"/>
                </a:solidFill>
              </a:defRPr>
            </a:lvl1pPr>
            <a:lvl2pPr marL="544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noProof="0"/>
              <a:t>Name Vortragender, Ort, Datum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31372" y="1583400"/>
            <a:ext cx="3936000" cy="2131200"/>
          </a:xfrm>
          <a:prstGeom prst="rect">
            <a:avLst/>
          </a:prstGeom>
        </p:spPr>
        <p:txBody>
          <a:bodyPr vert="horz" wrap="square" bIns="0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Dies ist der Titel der Präsentation.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CC98CB06-C3A4-4B7F-BEBD-55BC66C124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0" name="Logo_SBB_Cargo_H" hidden="1">
            <a:extLst>
              <a:ext uri="{FF2B5EF4-FFF2-40B4-BE49-F238E27FC236}">
                <a16:creationId xmlns:a16="http://schemas.microsoft.com/office/drawing/2014/main" id="{4135C476-AE98-4106-8AE0-13D2AE743A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1" name="Logo_SBB_CargoInt_D" hidden="1">
            <a:extLst>
              <a:ext uri="{FF2B5EF4-FFF2-40B4-BE49-F238E27FC236}">
                <a16:creationId xmlns:a16="http://schemas.microsoft.com/office/drawing/2014/main" id="{FD12A7B3-71B9-494B-91E8-8FFF57D1E0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2" name="Logo_SBB_CargoInt_H" hidden="1">
            <a:extLst>
              <a:ext uri="{FF2B5EF4-FFF2-40B4-BE49-F238E27FC236}">
                <a16:creationId xmlns:a16="http://schemas.microsoft.com/office/drawing/2014/main" id="{131A7DC8-9674-490D-A909-613CE2451C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3" name="Logo_SBB_Standard_D" hidden="1">
            <a:extLst>
              <a:ext uri="{FF2B5EF4-FFF2-40B4-BE49-F238E27FC236}">
                <a16:creationId xmlns:a16="http://schemas.microsoft.com/office/drawing/2014/main" id="{846D5CAE-9CEF-48FD-827D-D7616C83EC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4" name="Logo_SBB_Standard_H">
            <a:extLst>
              <a:ext uri="{FF2B5EF4-FFF2-40B4-BE49-F238E27FC236}">
                <a16:creationId xmlns:a16="http://schemas.microsoft.com/office/drawing/2014/main" id="{1A09026F-AB72-4393-BAF3-D0CF774B48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59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40885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4962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3129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939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5831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2382716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137415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270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5572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Agenda.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6" y="1509185"/>
            <a:ext cx="11039215" cy="5088467"/>
          </a:xfrm>
          <a:prstGeom prst="rect">
            <a:avLst/>
          </a:prstGeom>
        </p:spPr>
        <p:txBody>
          <a:bodyPr/>
          <a:lstStyle>
            <a:lvl1pPr marL="383990" indent="-383990">
              <a:spcBef>
                <a:spcPts val="800"/>
              </a:spcBef>
              <a:buSzPct val="100000"/>
              <a:buFont typeface="+mj-lt"/>
              <a:buAutoNum type="arabicPeriod"/>
              <a:defRPr/>
            </a:lvl1pPr>
            <a:lvl2pPr marL="723882" indent="-368291">
              <a:spcBef>
                <a:spcPts val="800"/>
              </a:spcBef>
              <a:defRPr/>
            </a:lvl2pPr>
            <a:lvl3pPr marL="1077357" indent="-353475">
              <a:spcBef>
                <a:spcPts val="800"/>
              </a:spcBef>
              <a:tabLst/>
              <a:defRPr/>
            </a:lvl3pPr>
            <a:lvl4pPr marL="1430831" indent="-353475">
              <a:spcBef>
                <a:spcPts val="800"/>
              </a:spcBef>
              <a:tabLst/>
              <a:defRPr/>
            </a:lvl4pPr>
            <a:lvl5pPr marL="1786422" indent="-355591">
              <a:spcBef>
                <a:spcPts val="800"/>
              </a:spcBef>
              <a:defRPr/>
            </a:lvl5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32278952-E884-4B4A-871D-42F338B3E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96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1636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0253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3190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43550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8515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942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960761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0528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289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947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E59F5921-86CF-4E9B-A505-04830F74C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288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36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7310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4114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276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179782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074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9891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61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56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0864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Zweispaltige 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84000" y="1509184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C346BCAC-1E9D-4596-9ACA-18319FE92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382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995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6254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3824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7810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30609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960274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105453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997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56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352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1509184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7E10FE14-391B-401F-99CE-D50508294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2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576500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111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737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1919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3188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014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3554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8219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2757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859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2467200"/>
            <a:ext cx="11040000" cy="41280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509184"/>
            <a:ext cx="11038417" cy="85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Text durch Klicken hinzufügen</a:t>
            </a:r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0D917B75-7E27-45DF-8CD5-2AD4188F4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547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72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175679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7082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211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0073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3037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647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864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6108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3903850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6864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7776000" y="1509184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80677793-ADFC-4517-B0B5-B82B75B2B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091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14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5740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0206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084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1665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8577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Die Objektfolie. </a:t>
            </a:r>
            <a:br>
              <a:rPr lang="de-CH" dirty="0"/>
            </a:br>
            <a:r>
              <a:rPr lang="de-CH" dirty="0"/>
              <a:t>Titel bitte maximal zweizeilig.</a:t>
            </a:r>
            <a:endParaRPr lang="de-CH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noProof="0"/>
              <a:t>stat@sbb.ch 20.03.18</a:t>
            </a:r>
            <a:endParaRPr lang="de-CH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5662-413A-4888-B9BC-797CDE14544F}" type="slidenum">
              <a:rPr lang="de-CH" noProof="0" smtClean="0"/>
              <a:t>‹Nr.›</a:t>
            </a:fld>
            <a:endParaRPr lang="de-CH" noProof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07533" y="1656000"/>
            <a:ext cx="10752667" cy="720799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2880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1007533" y="2451600"/>
            <a:ext cx="10752667" cy="3528016"/>
          </a:xfrm>
        </p:spPr>
        <p:txBody>
          <a:bodyPr>
            <a:noAutofit/>
          </a:bodyPr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3770387148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47766571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0338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22400" y="1509183"/>
            <a:ext cx="71376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08786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3CEA8AC4-6E4B-49CB-8DA7-6A86A278B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2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slideLayout" Target="../slideLayouts/slideLayout41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34" Type="http://schemas.openxmlformats.org/officeDocument/2006/relationships/slideLayout" Target="../slideLayouts/slideLayout49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33" Type="http://schemas.openxmlformats.org/officeDocument/2006/relationships/slideLayout" Target="../slideLayouts/slideLayout48.xml"/><Relationship Id="rId38" Type="http://schemas.openxmlformats.org/officeDocument/2006/relationships/image" Target="../media/image10.emf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29" Type="http://schemas.openxmlformats.org/officeDocument/2006/relationships/slideLayout" Target="../slideLayouts/slideLayout44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32" Type="http://schemas.openxmlformats.org/officeDocument/2006/relationships/slideLayout" Target="../slideLayouts/slideLayout47.xml"/><Relationship Id="rId37" Type="http://schemas.openxmlformats.org/officeDocument/2006/relationships/image" Target="../media/image9.emf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43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31" Type="http://schemas.openxmlformats.org/officeDocument/2006/relationships/slideLayout" Target="../slideLayouts/slideLayout46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5.xml"/><Relationship Id="rId35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image" Target="../media/image9.emf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theme" Target="../theme/theme3.xml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slideLayout" Target="../slideLayouts/slideLayout87.xml"/><Relationship Id="rId40" Type="http://schemas.openxmlformats.org/officeDocument/2006/relationships/image" Target="../media/image10.emf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8F61328A-DD5A-4376-9C6D-FC96B36418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725844472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8" imgW="416" imgH="416" progId="TCLayout.ActiveDocument.1">
                  <p:embed/>
                </p:oleObj>
              </mc:Choice>
              <mc:Fallback>
                <p:oleObj name="think-cell Folie" r:id="rId18" imgW="416" imgH="416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8F61328A-DD5A-4376-9C6D-FC96B36418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595200"/>
            <a:ext cx="106896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/>
              <a:t>stat@sbb.ch 18.11.2020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3200" y="6595200"/>
            <a:ext cx="3168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720000" y="835200"/>
            <a:ext cx="11040200" cy="49440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720000" y="1512000"/>
            <a:ext cx="11040000" cy="507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7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1088406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3990" indent="-383990" algn="l" defTabSz="1088406" rtl="0" eaLnBrk="1" latinLnBrk="0" hangingPunct="1">
        <a:lnSpc>
          <a:spcPct val="100000"/>
        </a:lnSpc>
        <a:spcBef>
          <a:spcPts val="800"/>
        </a:spcBef>
        <a:buClr>
          <a:srgbClr val="FF0000"/>
        </a:buClr>
        <a:buSzPct val="80000"/>
        <a:buFont typeface="Wingdings 3" pitchFamily="18" charset="2"/>
        <a:buChar char="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23882" indent="-370408" algn="l" defTabSz="1088406" rtl="0" eaLnBrk="1" latinLnBrk="0" hangingPunct="1">
        <a:lnSpc>
          <a:spcPct val="100000"/>
        </a:lnSpc>
        <a:spcBef>
          <a:spcPts val="800"/>
        </a:spcBef>
        <a:buClr>
          <a:srgbClr val="000000"/>
        </a:buClr>
        <a:buSzPct val="80000"/>
        <a:buFont typeface="Arial" pitchFamily="34" charset="0"/>
        <a:buChar char="•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7357" indent="-353475" algn="l" defTabSz="1088406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SzPct val="90000"/>
        <a:buFont typeface="Symbol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0831" indent="-353475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86422" indent="-355591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CH" sz="2667" kern="1200" noProof="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993113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17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19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0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2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06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0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1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11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14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17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1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04" r:id="rId28"/>
    <p:sldLayoutId id="2147483705" r:id="rId29"/>
    <p:sldLayoutId id="2147483706" r:id="rId30"/>
    <p:sldLayoutId id="2147483707" r:id="rId31"/>
    <p:sldLayoutId id="2147483708" r:id="rId32"/>
    <p:sldLayoutId id="2147483709" r:id="rId33"/>
    <p:sldLayoutId id="2147483710" r:id="rId34"/>
    <p:sldLayoutId id="2147483711" r:id="rId3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8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  <p:sldLayoutId id="2147483741" r:id="rId29"/>
    <p:sldLayoutId id="2147483742" r:id="rId30"/>
    <p:sldLayoutId id="2147483743" r:id="rId31"/>
    <p:sldLayoutId id="2147483744" r:id="rId32"/>
    <p:sldLayoutId id="2147483745" r:id="rId33"/>
    <p:sldLayoutId id="2147483746" r:id="rId34"/>
    <p:sldLayoutId id="2147483747" r:id="rId35"/>
    <p:sldLayoutId id="2147483748" r:id="rId36"/>
    <p:sldLayoutId id="2147483750" r:id="rId37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40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441158"/>
          </a:xfrm>
        </p:spPr>
        <p:txBody>
          <a:bodyPr/>
          <a:lstStyle/>
          <a:p>
            <a:r>
              <a:rPr lang="en-US" dirty="0"/>
              <a:t>SBB as a purchaser in 2024</a:t>
            </a:r>
            <a:r>
              <a:rPr lang="de-CH" dirty="0"/>
              <a:t>.</a:t>
            </a:r>
            <a:br>
              <a:rPr lang="de-CH" dirty="0"/>
            </a:br>
            <a:endParaRPr lang="de-CH" sz="1400" dirty="0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CE60A944-7104-442D-B06A-85C825613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976745" y="5875749"/>
            <a:ext cx="1727767" cy="170649"/>
          </a:xfrm>
        </p:spPr>
        <p:txBody>
          <a:bodyPr/>
          <a:lstStyle/>
          <a:p>
            <a:pPr algn="r"/>
            <a:r>
              <a:rPr lang="de-CH" sz="1100" kern="0" spc="0" dirty="0">
                <a:solidFill>
                  <a:srgbClr val="444444"/>
                </a:solidFill>
              </a:rPr>
              <a:t>reporting.sbb.ch</a:t>
            </a:r>
          </a:p>
        </p:txBody>
      </p:sp>
      <p:graphicFrame>
        <p:nvGraphicFramePr>
          <p:cNvPr id="8" name="Diagramm 7">
            <a:extLst>
              <a:ext uri="{FF2B5EF4-FFF2-40B4-BE49-F238E27FC236}">
                <a16:creationId xmlns:a16="http://schemas.microsoft.com/office/drawing/2014/main" id="{6973129B-3766-41C3-BD0F-FBF7F523AB4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89614950"/>
              </p:ext>
            </p:extLst>
          </p:nvPr>
        </p:nvGraphicFramePr>
        <p:xfrm>
          <a:off x="1487488" y="1247776"/>
          <a:ext cx="9217025" cy="4629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feld 10">
            <a:extLst>
              <a:ext uri="{FF2B5EF4-FFF2-40B4-BE49-F238E27FC236}">
                <a16:creationId xmlns:a16="http://schemas.microsoft.com/office/drawing/2014/main" id="{84F82B92-ACCD-41AC-8B9B-F49F946956E6}"/>
              </a:ext>
            </a:extLst>
          </p:cNvPr>
          <p:cNvSpPr txBox="1"/>
          <p:nvPr/>
        </p:nvSpPr>
        <p:spPr>
          <a:xfrm>
            <a:off x="1487487" y="6092825"/>
            <a:ext cx="9217025" cy="578428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Autofit/>
          </a:bodyPr>
          <a:lstStyle/>
          <a:p>
            <a:r>
              <a:rPr lang="en-US" sz="1100" dirty="0">
                <a:solidFill>
                  <a:schemeClr val="tx2"/>
                </a:solidFill>
                <a:latin typeface="+mj-lt"/>
                <a:cs typeface="Arial" pitchFamily="34" charset="0"/>
              </a:rPr>
              <a:t>Purchasing volume for 2024: CHF 6.17 billion in total, of which 90% was assigned to suppliers in Switzerland. 14,488 suppliers, of which 90% in Switzerland. (Only includes billers with a purchasing volume of more than CHF 2,000.)</a:t>
            </a:r>
          </a:p>
        </p:txBody>
      </p:sp>
      <p:sp>
        <p:nvSpPr>
          <p:cNvPr id="3" name="Metadata">
            <a:extLst>
              <a:ext uri="{FF2B5EF4-FFF2-40B4-BE49-F238E27FC236}">
                <a16:creationId xmlns:a16="http://schemas.microsoft.com/office/drawing/2014/main" id="{3CE2534E-B1A7-A9E6-615D-864B28F50FD4}"/>
              </a:ext>
            </a:extLst>
          </p:cNvPr>
          <p:cNvSpPr/>
          <p:nvPr/>
        </p:nvSpPr>
        <p:spPr>
          <a:xfrm>
            <a:off x="12700" y="6540500"/>
            <a:ext cx="3810000" cy="3175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endParaRPr lang="de-CH" sz="8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118064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20170515_PPT-Vorlage_NEU_16-9">
  <a:themeElements>
    <a:clrScheme name="SBB">
      <a:dk1>
        <a:srgbClr val="000000"/>
      </a:dk1>
      <a:lt1>
        <a:srgbClr val="FFFFFF"/>
      </a:lt1>
      <a:dk2>
        <a:srgbClr val="B7B7B7"/>
      </a:dk2>
      <a:lt2>
        <a:srgbClr val="4C4C4C"/>
      </a:lt2>
      <a:accent1>
        <a:srgbClr val="ABADCB"/>
      </a:accent1>
      <a:accent2>
        <a:srgbClr val="6C6FA4"/>
      </a:accent2>
      <a:accent3>
        <a:srgbClr val="2D327D"/>
      </a:accent3>
      <a:accent4>
        <a:srgbClr val="FF9999"/>
      </a:accent4>
      <a:accent5>
        <a:srgbClr val="FF4C4C"/>
      </a:accent5>
      <a:accent6>
        <a:srgbClr val="FF0000"/>
      </a:accent6>
      <a:hlink>
        <a:srgbClr val="2D327D"/>
      </a:hlink>
      <a:folHlink>
        <a:srgbClr val="2D327D"/>
      </a:folHlink>
    </a:clrScheme>
    <a:fontScheme name="SB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wrap="square" lIns="36000" tIns="36000" rIns="36000" bIns="36000" rtlCol="0" anchor="t" anchorCtr="0">
        <a:normAutofit/>
      </a:bodyPr>
      <a:lstStyle>
        <a:defPPr algn="ctr">
          <a:defRPr sz="2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B7B7B7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noProof="0" dirty="0" smtClean="0"/>
        </a:defPPr>
      </a:lstStyle>
    </a:txDef>
  </a:objectDefaults>
  <a:extraClrSchemeLst>
    <a:extraClrScheme>
      <a:clrScheme name="SBB">
        <a:dk1>
          <a:sysClr val="windowText" lastClr="000000"/>
        </a:dk1>
        <a:lt1>
          <a:sysClr val="window" lastClr="FFFFFF"/>
        </a:lt1>
        <a:dk2>
          <a:srgbClr val="B7B7B7"/>
        </a:dk2>
        <a:lt2>
          <a:srgbClr val="4C4C4C"/>
        </a:lt2>
        <a:accent1>
          <a:srgbClr val="ABADCB"/>
        </a:accent1>
        <a:accent2>
          <a:srgbClr val="6C6FA4"/>
        </a:accent2>
        <a:accent3>
          <a:srgbClr val="2D327D"/>
        </a:accent3>
        <a:accent4>
          <a:srgbClr val="FF9999"/>
        </a:accent4>
        <a:accent5>
          <a:srgbClr val="FF4C4C"/>
        </a:accent5>
        <a:accent6>
          <a:srgbClr val="EB0000"/>
        </a:accent6>
        <a:hlink>
          <a:srgbClr val="2D327D"/>
        </a:hlink>
        <a:folHlink>
          <a:srgbClr val="D5D6E5"/>
        </a:folHlink>
      </a:clrScheme>
    </a:extraClrScheme>
  </a:extraClrSchemeLst>
  <a:extLst>
    <a:ext uri="{05A4C25C-085E-4340-85A3-A5531E510DB2}">
      <thm15:themeFamily xmlns:thm15="http://schemas.microsoft.com/office/thememl/2012/main" name="20171027_PPT-Vorlage_NEU_16-9_DE.potx" id="{0F39B86A-6FEA-4482-98DD-A0AF78DA8361}" vid="{2F05930E-573E-4379-8421-B361C9D363BB}"/>
    </a:ext>
  </a:extLst>
</a:theme>
</file>

<file path=ppt/theme/theme2.xml><?xml version="1.0" encoding="utf-8"?>
<a:theme xmlns:a="http://schemas.openxmlformats.org/drawingml/2006/main" name="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Vorlage_16-9.potx" id="{AFB2A5A8-0A5A-4D2B-9D1C-2542F94FB30E}" vid="{15E43739-6510-4178-811B-133FA854CD7A}"/>
    </a:ext>
  </a:extLst>
</a:theme>
</file>

<file path=ppt/theme/theme3.xml><?xml version="1.0" encoding="utf-8"?>
<a:theme xmlns:a="http://schemas.openxmlformats.org/drawingml/2006/main" name="1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sgabe xmlns="2f5c8543-cf23-4718-a3b8-32b0a91d511a" xsi:nil="true"/>
    <SharedWithUsers xmlns="96e82a89-ba48-4728-b345-cf206dbec8f1">
      <UserInfo>
        <DisplayName>Schärli Reto (KOM-NEW)</DisplayName>
        <AccountId>437</AccountId>
        <AccountType/>
      </UserInfo>
      <UserInfo>
        <DisplayName>Vrecko Gabriela (KOM-I)</DisplayName>
        <AccountId>345</AccountId>
        <AccountType/>
      </UserInfo>
      <UserInfo>
        <DisplayName>Vincen Raj Bobisha (KOM-NEW - Extern)</DisplayName>
        <AccountId>4510</AccountId>
        <AccountType/>
      </UserInfo>
      <UserInfo>
        <DisplayName>Carecci Silvano (IM-BW-BDM)</DisplayName>
        <AccountId>5126</AccountId>
        <AccountType/>
      </UserInfo>
      <UserInfo>
        <DisplayName>Burkhard Sabina (KOM-NEW)</DisplayName>
        <AccountId>5505</AccountId>
        <AccountType/>
      </UserInfo>
      <UserInfo>
        <DisplayName>Susuri Urimé (F)</DisplayName>
        <AccountId>5872</AccountId>
        <AccountType/>
      </UserInfo>
      <UserInfo>
        <DisplayName>Vincen Raj Bobisha (HR-TKB-FU-HOP)</DisplayName>
        <AccountId>5704</AccountId>
        <AccountType/>
      </UserInfo>
      <UserInfo>
        <DisplayName>Dischoe Marc Olivier (KOM-NEW)</DisplayName>
        <AccountId>577</AccountId>
        <AccountType/>
      </UserInfo>
      <UserInfo>
        <DisplayName>Wipf Claudia (KOM-P-MP)</DisplayName>
        <AccountId>844</AccountId>
        <AccountType/>
      </UserInfo>
    </SharedWithUsers>
    <lcf76f155ced4ddcb4097134ff3c332f xmlns="2f5c8543-cf23-4718-a3b8-32b0a91d511a">
      <Terms xmlns="http://schemas.microsoft.com/office/infopath/2007/PartnerControls"/>
    </lcf76f155ced4ddcb4097134ff3c332f>
    <TaxCatchAll xmlns="96e82a89-ba48-4728-b345-cf206dbec8f1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392CA6BBE5574789A5155D1822A344" ma:contentTypeVersion="19" ma:contentTypeDescription="Ein neues Dokument erstellen." ma:contentTypeScope="" ma:versionID="4dd304521cd42a335004f88bc78b46b0">
  <xsd:schema xmlns:xsd="http://www.w3.org/2001/XMLSchema" xmlns:xs="http://www.w3.org/2001/XMLSchema" xmlns:p="http://schemas.microsoft.com/office/2006/metadata/properties" xmlns:ns2="96e82a89-ba48-4728-b345-cf206dbec8f1" xmlns:ns3="2f5c8543-cf23-4718-a3b8-32b0a91d511a" targetNamespace="http://schemas.microsoft.com/office/2006/metadata/properties" ma:root="true" ma:fieldsID="0119a1b2b524b2b9f972c52e0796504f" ns2:_="" ns3:_="">
    <xsd:import namespace="96e82a89-ba48-4728-b345-cf206dbec8f1"/>
    <xsd:import namespace="2f5c8543-cf23-4718-a3b8-32b0a91d5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Ausgabe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82a89-ba48-4728-b345-cf206dbec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7e3da64-c71a-4074-9be5-101312c09dec}" ma:internalName="TaxCatchAll" ma:showField="CatchAllData" ma:web="96e82a89-ba48-4728-b345-cf206dbec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c8543-cf23-4718-a3b8-32b0a91d5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usgabe" ma:index="14" nillable="true" ma:displayName="Ausgabe" ma:description="Ausgabe des Dokumentes" ma:format="RadioButtons" ma:internalName="Ausgabe">
      <xsd:simpleType>
        <xsd:union memberTypes="dms:Text">
          <xsd:simpleType>
            <xsd:restriction base="dms:Choice">
              <xsd:enumeration value="2016"/>
              <xsd:enumeration value="2017"/>
              <xsd:enumeration value="2018"/>
              <xsd:enumeration value="2019"/>
            </xsd:restriction>
          </xsd:simpleType>
        </xsd:un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2e7e7b05-955d-4ec1-8c45-691041b8b0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AB7085B-D9CF-4930-865D-AE9ED154F05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915E158-F398-42BF-8A91-7C2A147B9234}">
  <ds:schemaRefs>
    <ds:schemaRef ds:uri="http://schemas.microsoft.com/office/infopath/2007/PartnerControls"/>
    <ds:schemaRef ds:uri="http://purl.org/dc/terms/"/>
    <ds:schemaRef ds:uri="http://schemas.microsoft.com/office/2006/documentManagement/types"/>
    <ds:schemaRef ds:uri="96e82a89-ba48-4728-b345-cf206dbec8f1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2f5c8543-cf23-4718-a3b8-32b0a91d511a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F71C2D9F-CF4C-4E5F-9E1C-33645093AF9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e82a89-ba48-4728-b345-cf206dbec8f1"/>
    <ds:schemaRef ds:uri="2f5c8543-cf23-4718-a3b8-32b0a91d5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5bc72e09-8d7d-491f-a3d1-5693fc6e93f6}" enabled="1" method="Privileged" siteId="{2cda5d11-f0ac-46b3-967d-af1b2e1bd01a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75</Words>
  <Application>Microsoft Office PowerPoint</Application>
  <PresentationFormat>Breitbild</PresentationFormat>
  <Paragraphs>6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3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0" baseType="lpstr">
      <vt:lpstr>Arial</vt:lpstr>
      <vt:lpstr>Calibri</vt:lpstr>
      <vt:lpstr>SBB Light</vt:lpstr>
      <vt:lpstr>Symbol</vt:lpstr>
      <vt:lpstr>Wingdings 3</vt:lpstr>
      <vt:lpstr>1_20170515_PPT-Vorlage_NEU_16-9</vt:lpstr>
      <vt:lpstr>Benutzerdefiniertes Design</vt:lpstr>
      <vt:lpstr>1_Benutzerdefiniertes Design</vt:lpstr>
      <vt:lpstr>think-cell Folie</vt:lpstr>
      <vt:lpstr>SBB as a purchaser in 2024. </vt:lpstr>
    </vt:vector>
  </TitlesOfParts>
  <Company>SBB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SBB as a purchaser in 2024._x000b_</dc:title>
  <dc:creator>Meyer Raphael (KOM-PGA-VSF)</dc:creator>
  <cp:lastModifiedBy>Stefan Weigel (PAR-EPS)</cp:lastModifiedBy>
  <cp:revision>58</cp:revision>
  <cp:lastPrinted>2023-01-30T17:27:01Z</cp:lastPrinted>
  <dcterms:created xsi:type="dcterms:W3CDTF">2020-09-30T11:00:09Z</dcterms:created>
  <dcterms:modified xsi:type="dcterms:W3CDTF">2025-02-24T12:56:46Z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0x010100AF392CA6BBE5574789A5155D1822A344</vt:lpwstr>
  </property>
  <property fmtid="{D5CDD505-2E9C-101B-9397-08002B2CF9AE}" pid="3" name="_dlc_DocIdItemGuid">
    <vt:lpwstr>7f61737c-4fb7-4bc4-8821-d36f28de962c</vt:lpwstr>
  </property>
  <property fmtid="{D5CDD505-2E9C-101B-9397-08002B2CF9AE}" pid="4" name="TmpVertraulichkeit">
    <vt:lpwstr/>
  </property>
  <property fmtid="{D5CDD505-2E9C-101B-9397-08002B2CF9AE}" pid="5" name="TmpStatus">
    <vt:lpwstr/>
  </property>
  <property fmtid="{D5CDD505-2E9C-101B-9397-08002B2CF9AE}" pid="6" name="MSIP_Label_5bc72e09-8d7d-491f-a3d1-5693fc6e93f6_Enabled">
    <vt:lpwstr>true</vt:lpwstr>
  </property>
  <property fmtid="{D5CDD505-2E9C-101B-9397-08002B2CF9AE}" pid="7" name="MSIP_Label_5bc72e09-8d7d-491f-a3d1-5693fc6e93f6_SetDate">
    <vt:lpwstr>2021-10-19T13:12:15Z</vt:lpwstr>
  </property>
  <property fmtid="{D5CDD505-2E9C-101B-9397-08002B2CF9AE}" pid="8" name="MSIP_Label_5bc72e09-8d7d-491f-a3d1-5693fc6e93f6_Method">
    <vt:lpwstr>Privileged</vt:lpwstr>
  </property>
  <property fmtid="{D5CDD505-2E9C-101B-9397-08002B2CF9AE}" pid="9" name="MSIP_Label_5bc72e09-8d7d-491f-a3d1-5693fc6e93f6_Name">
    <vt:lpwstr>öffentlich</vt:lpwstr>
  </property>
  <property fmtid="{D5CDD505-2E9C-101B-9397-08002B2CF9AE}" pid="10" name="MSIP_Label_5bc72e09-8d7d-491f-a3d1-5693fc6e93f6_SiteId">
    <vt:lpwstr>2cda5d11-f0ac-46b3-967d-af1b2e1bd01a</vt:lpwstr>
  </property>
  <property fmtid="{D5CDD505-2E9C-101B-9397-08002B2CF9AE}" pid="11" name="MSIP_Label_5bc72e09-8d7d-491f-a3d1-5693fc6e93f6_ActionId">
    <vt:lpwstr>3b8d0866-56e4-4c4e-8fb7-7b1e972867f0</vt:lpwstr>
  </property>
  <property fmtid="{D5CDD505-2E9C-101B-9397-08002B2CF9AE}" pid="12" name="MSIP_Label_5bc72e09-8d7d-491f-a3d1-5693fc6e93f6_ContentBits">
    <vt:lpwstr>0</vt:lpwstr>
  </property>
  <property fmtid="{D5CDD505-2E9C-101B-9397-08002B2CF9AE}" pid="13" name="MediaServiceImageTags">
    <vt:lpwstr/>
  </property>
</Properties>
</file>