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521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521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Weigel Stefan (PAR-EPS)" userId="fd3b2067-2981-4ad8-bf3a-d2e1004e4fa8" providerId="ADAL" clId="{7C341FDA-F550-4A31-96F0-5224A7B604F8}"/>
    <pc:docChg chg="undo custSel modSld">
      <pc:chgData name="Weigel Stefan (PAR-EPS)" userId="fd3b2067-2981-4ad8-bf3a-d2e1004e4fa8" providerId="ADAL" clId="{7C341FDA-F550-4A31-96F0-5224A7B604F8}" dt="2024-04-10T07:43:24.789" v="44" actId="1036"/>
      <pc:docMkLst>
        <pc:docMk/>
      </pc:docMkLst>
      <pc:sldChg chg="modSp mod setBg">
        <pc:chgData name="Weigel Stefan (PAR-EPS)" userId="fd3b2067-2981-4ad8-bf3a-d2e1004e4fa8" providerId="ADAL" clId="{7C341FDA-F550-4A31-96F0-5224A7B604F8}" dt="2024-04-10T07:43:24.789" v="44" actId="1036"/>
        <pc:sldMkLst>
          <pc:docMk/>
          <pc:sldMk cId="2624746743" sldId="403"/>
        </pc:sldMkLst>
        <pc:spChg chg="mod">
          <ac:chgData name="Weigel Stefan (PAR-EPS)" userId="fd3b2067-2981-4ad8-bf3a-d2e1004e4fa8" providerId="ADAL" clId="{7C341FDA-F550-4A31-96F0-5224A7B604F8}" dt="2024-04-10T07:37:54.133" v="6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C341FDA-F550-4A31-96F0-5224A7B604F8}" dt="2024-04-10T07:37:57.829" v="7" actId="255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7C341FDA-F550-4A31-96F0-5224A7B604F8}" dt="2024-04-10T07:39:29.569" v="22" actId="1076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7C341FDA-F550-4A31-96F0-5224A7B604F8}" dt="2024-04-10T07:43:24.789" v="44" actId="103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7C341FDA-F550-4A31-96F0-5224A7B604F8}" dt="2024-04-10T07:39:17.343" v="21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C341FDA-F550-4A31-96F0-5224A7B604F8}" dt="2024-04-10T07:38:28.069" v="13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8314563C-3FF6-4F7A-A634-F0876587ECD7}"/>
    <pc:docChg chg="modSld">
      <pc:chgData name="Weigel Stefan (PAR-EPS)" userId="fd3b2067-2981-4ad8-bf3a-d2e1004e4fa8" providerId="ADAL" clId="{8314563C-3FF6-4F7A-A634-F0876587ECD7}" dt="2025-02-22T10:41:11.515" v="12" actId="27918"/>
      <pc:docMkLst>
        <pc:docMk/>
      </pc:docMkLst>
      <pc:sldChg chg="modSp mod">
        <pc:chgData name="Weigel Stefan (PAR-EPS)" userId="fd3b2067-2981-4ad8-bf3a-d2e1004e4fa8" providerId="ADAL" clId="{8314563C-3FF6-4F7A-A634-F0876587ECD7}" dt="2025-02-22T10:41:11.515" v="12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8314563C-3FF6-4F7A-A634-F0876587ECD7}" dt="2025-02-13T14:15:52.776" v="1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314563C-3FF6-4F7A-A634-F0876587ECD7}" dt="2025-02-22T10:40:39.341" v="8" actId="1076"/>
          <ac:spMkLst>
            <pc:docMk/>
            <pc:sldMk cId="2624746743" sldId="403"/>
            <ac:spMk id="4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Anteile an der Herkunft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Produktion und Bezug 16,7 Hz</c:v>
                </c:pt>
                <c:pt idx="1">
                  <c:v>Produktion und Bezug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2276.261</c:v>
                </c:pt>
                <c:pt idx="1">
                  <c:v>686.75800000000004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7796454662666183"/>
          <c:y val="0.76629281032793894"/>
          <c:w val="0.49508719062542816"/>
          <c:h val="7.3682892289042762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Anteile an der Verwendung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4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Bahnbetrieb SBB</c:v>
                </c:pt>
                <c:pt idx="1">
                  <c:v>Bahnbetrieb andere</c:v>
                </c:pt>
                <c:pt idx="2">
                  <c:v>Eigenverbrauch und Verluste</c:v>
                </c:pt>
                <c:pt idx="3">
                  <c:v>Pumpenbetrieb</c:v>
                </c:pt>
                <c:pt idx="4">
                  <c:v>Marktverkauf und Austauschabgabe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2043.8779999999999</c:v>
                </c:pt>
                <c:pt idx="1">
                  <c:v>270.11500000000001</c:v>
                </c:pt>
                <c:pt idx="2">
                  <c:v>120.003</c:v>
                </c:pt>
                <c:pt idx="3">
                  <c:v>35.104999999999997</c:v>
                </c:pt>
                <c:pt idx="4">
                  <c:v>493.90899999999999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3.2264982233371736E-2"/>
          <c:y val="0.72713556662919787"/>
          <c:w val="0.563584481199919"/>
          <c:h val="0.18913668312847048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Elektrische Energie für den Bahnbetrieb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262606853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083225551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55800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an der Herkunft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Anteile an der Verwendung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743011" y="6463556"/>
            <a:ext cx="1033074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In Nettosicht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70058" y="5414630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89E673-4B6C-4B14-B603-C02AECE69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Elektrische Energie für den Bahnbetrieb im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Elektrische Energie für den Bahnbetrieb im 2024.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2025-02-24T12:57:00Z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