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521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4E0125DB-1AE2-4F3D-A0B7-13E961B837EF}"/>
    <pc:docChg chg="modSld">
      <pc:chgData name="Weigel Stefan (PAR-EPS)" userId="fd3b2067-2981-4ad8-bf3a-d2e1004e4fa8" providerId="ADAL" clId="{4E0125DB-1AE2-4F3D-A0B7-13E961B837EF}" dt="2025-02-22T10:42:27.881" v="10" actId="27918"/>
      <pc:docMkLst>
        <pc:docMk/>
      </pc:docMkLst>
      <pc:sldChg chg="modSp mod">
        <pc:chgData name="Weigel Stefan (PAR-EPS)" userId="fd3b2067-2981-4ad8-bf3a-d2e1004e4fa8" providerId="ADAL" clId="{4E0125DB-1AE2-4F3D-A0B7-13E961B837EF}" dt="2025-02-22T10:42:27.881" v="10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4E0125DB-1AE2-4F3D-A0B7-13E961B837EF}" dt="2025-02-22T10:41:38.706" v="1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E0125DB-1AE2-4F3D-A0B7-13E961B837EF}" dt="2025-02-22T10:41:44.077" v="2" actId="1076"/>
          <ac:spMkLst>
            <pc:docMk/>
            <pc:sldMk cId="2624746743" sldId="403"/>
            <ac:spMk id="4" creationId="{00000000-0000-0000-0000-000000000000}"/>
          </ac:spMkLst>
        </pc:spChg>
      </pc:sldChg>
    </pc:docChg>
  </pc:docChgLst>
  <pc:docChgLst>
    <pc:chgData name="Weigel Stefan (PAR-EPS)" userId="fd3b2067-2981-4ad8-bf3a-d2e1004e4fa8" providerId="ADAL" clId="{B1FE81FB-77ED-4571-95CA-BCAD44C6BE28}"/>
    <pc:docChg chg="modSld">
      <pc:chgData name="Weigel Stefan (PAR-EPS)" userId="fd3b2067-2981-4ad8-bf3a-d2e1004e4fa8" providerId="ADAL" clId="{B1FE81FB-77ED-4571-95CA-BCAD44C6BE28}" dt="2024-04-10T08:52:48.254" v="40" actId="1076"/>
      <pc:docMkLst>
        <pc:docMk/>
      </pc:docMkLst>
      <pc:sldChg chg="modSp mod setBg">
        <pc:chgData name="Weigel Stefan (PAR-EPS)" userId="fd3b2067-2981-4ad8-bf3a-d2e1004e4fa8" providerId="ADAL" clId="{B1FE81FB-77ED-4571-95CA-BCAD44C6BE28}" dt="2024-04-10T08:52:48.254" v="40" actId="1076"/>
        <pc:sldMkLst>
          <pc:docMk/>
          <pc:sldMk cId="2624746743" sldId="403"/>
        </pc:sldMkLst>
        <pc:spChg chg="mod">
          <ac:chgData name="Weigel Stefan (PAR-EPS)" userId="fd3b2067-2981-4ad8-bf3a-d2e1004e4fa8" providerId="ADAL" clId="{B1FE81FB-77ED-4571-95CA-BCAD44C6BE28}" dt="2024-04-10T07:40:34.972" v="6" actId="255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B1FE81FB-77ED-4571-95CA-BCAD44C6BE28}" dt="2024-04-10T07:40:39.162" v="7" actId="255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B1FE81FB-77ED-4571-95CA-BCAD44C6BE28}" dt="2024-04-10T08:52:48.254" v="40" actId="1076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B1FE81FB-77ED-4571-95CA-BCAD44C6BE28}" dt="2024-04-10T07:42:40.308" v="32" actId="1038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B1FE81FB-77ED-4571-95CA-BCAD44C6BE28}" dt="2024-04-10T07:44:10.414" v="39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B1FE81FB-77ED-4571-95CA-BCAD44C6BE28}" dt="2024-04-10T07:41:09.621" v="15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458D2560-86D1-41E3-AC59-D7C00871A732}"/>
    <pc:docChg chg="modSld">
      <pc:chgData name="Weigel Stefan (PAR-EPS)" userId="fd3b2067-2981-4ad8-bf3a-d2e1004e4fa8" providerId="ADAL" clId="{458D2560-86D1-41E3-AC59-D7C00871A732}" dt="2024-02-28T13:22:48.853" v="32" actId="1036"/>
      <pc:docMkLst>
        <pc:docMk/>
      </pc:docMkLst>
      <pc:sldChg chg="modSp mod">
        <pc:chgData name="Weigel Stefan (PAR-EPS)" userId="fd3b2067-2981-4ad8-bf3a-d2e1004e4fa8" providerId="ADAL" clId="{458D2560-86D1-41E3-AC59-D7C00871A732}" dt="2024-02-28T13:22:48.853" v="32" actId="1036"/>
        <pc:sldMkLst>
          <pc:docMk/>
          <pc:sldMk cId="2624746743" sldId="403"/>
        </pc:sldMkLst>
        <pc:spChg chg="mod">
          <ac:chgData name="Weigel Stefan (PAR-EPS)" userId="fd3b2067-2981-4ad8-bf3a-d2e1004e4fa8" providerId="ADAL" clId="{458D2560-86D1-41E3-AC59-D7C00871A732}" dt="2024-02-28T13:20:36.535" v="2" actId="20577"/>
          <ac:spMkLst>
            <pc:docMk/>
            <pc:sldMk cId="2624746743" sldId="403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458D2560-86D1-41E3-AC59-D7C00871A732}" dt="2024-02-28T13:20:42.241" v="3"/>
          <ac:spMkLst>
            <pc:docMk/>
            <pc:sldMk cId="2624746743" sldId="403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458D2560-86D1-41E3-AC59-D7C00871A732}" dt="2024-02-28T13:20:47.474" v="4"/>
          <ac:spMkLst>
            <pc:docMk/>
            <pc:sldMk cId="2624746743" sldId="403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458D2560-86D1-41E3-AC59-D7C00871A732}" dt="2024-02-28T13:22:48.853" v="32" actId="1036"/>
          <ac:spMkLst>
            <pc:docMk/>
            <pc:sldMk cId="2624746743" sldId="403"/>
            <ac:spMk id="11" creationId="{651B01CC-189F-4F80-9403-B5172C1D5545}"/>
          </ac:spMkLst>
        </pc:spChg>
        <pc:spChg chg="mod">
          <ac:chgData name="Weigel Stefan (PAR-EPS)" userId="fd3b2067-2981-4ad8-bf3a-d2e1004e4fa8" providerId="ADAL" clId="{458D2560-86D1-41E3-AC59-D7C00871A732}" dt="2024-02-28T13:22:17.325" v="21" actId="1076"/>
          <ac:spMkLst>
            <pc:docMk/>
            <pc:sldMk cId="2624746743" sldId="403"/>
            <ac:spMk id="12" creationId="{CC84096C-90C8-4FA1-B23B-21F5936F9AB5}"/>
          </ac:spMkLst>
        </pc:spChg>
        <pc:graphicFrameChg chg="mod">
          <ac:chgData name="Weigel Stefan (PAR-EPS)" userId="fd3b2067-2981-4ad8-bf3a-d2e1004e4fa8" providerId="ADAL" clId="{458D2560-86D1-41E3-AC59-D7C00871A732}" dt="2024-02-28T13:22:26.098" v="2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458D2560-86D1-41E3-AC59-D7C00871A732}" dt="2024-02-28T13:22:34.808" v="29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A3013B2E-04DD-4EFF-B408-F08905F9136D}"/>
    <pc:docChg chg="modSld">
      <pc:chgData name="Weigel Stefan (PAR-EPS)" userId="fd3b2067-2981-4ad8-bf3a-d2e1004e4fa8" providerId="ADAL" clId="{A3013B2E-04DD-4EFF-B408-F08905F9136D}" dt="2024-02-28T13:19:39.908" v="127" actId="27918"/>
      <pc:docMkLst>
        <pc:docMk/>
      </pc:docMkLst>
      <pc:sldChg chg="addSp modSp mod">
        <pc:chgData name="Weigel Stefan (PAR-EPS)" userId="fd3b2067-2981-4ad8-bf3a-d2e1004e4fa8" providerId="ADAL" clId="{A3013B2E-04DD-4EFF-B408-F08905F9136D}" dt="2024-02-28T13:19:39.908" v="127" actId="27918"/>
        <pc:sldMkLst>
          <pc:docMk/>
          <pc:sldMk cId="2624746743" sldId="403"/>
        </pc:sldMkLst>
        <pc:spChg chg="mod">
          <ac:chgData name="Weigel Stefan (PAR-EPS)" userId="fd3b2067-2981-4ad8-bf3a-d2e1004e4fa8" providerId="ADAL" clId="{A3013B2E-04DD-4EFF-B408-F08905F9136D}" dt="2024-02-16T09:02:18.981" v="36" actId="20577"/>
          <ac:spMkLst>
            <pc:docMk/>
            <pc:sldMk cId="2624746743" sldId="403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A3013B2E-04DD-4EFF-B408-F08905F9136D}" dt="2024-02-16T09:19:55.527" v="111"/>
          <ac:spMkLst>
            <pc:docMk/>
            <pc:sldMk cId="2624746743" sldId="403"/>
            <ac:spMk id="3" creationId="{BF9F3412-07EE-CF7C-181E-BA4B5DA84C5F}"/>
          </ac:spMkLst>
        </pc:spChg>
        <pc:graphicFrameChg chg="mod">
          <ac:chgData name="Weigel Stefan (PAR-EPS)" userId="fd3b2067-2981-4ad8-bf3a-d2e1004e4fa8" providerId="ADAL" clId="{A3013B2E-04DD-4EFF-B408-F08905F9136D}" dt="2024-02-16T09:20:40.077" v="114" actId="207"/>
          <ac:graphicFrameMkLst>
            <pc:docMk/>
            <pc:sldMk cId="2624746743" sldId="403"/>
            <ac:graphicFrameMk id="6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A3013B2E-04DD-4EFF-B408-F08905F9136D}" dt="2024-02-16T09:20:51.911" v="115" actId="207"/>
          <ac:graphicFrameMkLst>
            <pc:docMk/>
            <pc:sldMk cId="2624746743" sldId="40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31214E44-7708-4760-9ACB-C0426B6F9754}"/>
    <pc:docChg chg="modSld">
      <pc:chgData name="Meyer Raphael (PAR-ES)" userId="79615dfe-ed48-4e74-a40f-4f7b034c1c27" providerId="ADAL" clId="{31214E44-7708-4760-9ACB-C0426B6F9754}" dt="2023-02-22T13:51:22.051" v="9" actId="20577"/>
      <pc:docMkLst>
        <pc:docMk/>
      </pc:docMkLst>
      <pc:sldChg chg="modSp mod">
        <pc:chgData name="Meyer Raphael (PAR-ES)" userId="79615dfe-ed48-4e74-a40f-4f7b034c1c27" providerId="ADAL" clId="{31214E44-7708-4760-9ACB-C0426B6F9754}" dt="2023-02-22T13:51:22.051" v="9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31214E44-7708-4760-9ACB-C0426B6F9754}" dt="2023-02-22T13:51:22.051" v="9" actId="20577"/>
          <ac:spMkLst>
            <pc:docMk/>
            <pc:sldMk cId="2624746743" sldId="403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60CF309F-33B1-4BAC-8B91-ED4711BBD697}"/>
    <pc:docChg chg="delSld">
      <pc:chgData name="Meyer Raphael (PAR-ES)" userId="79615dfe-ed48-4e74-a40f-4f7b034c1c27" providerId="ADAL" clId="{60CF309F-33B1-4BAC-8B91-ED4711BBD697}" dt="2022-02-21T13:32:29.952" v="0" actId="47"/>
      <pc:docMkLst>
        <pc:docMk/>
      </pc:docMkLst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2617506047" sldId="405"/>
        </pc:sldMkLst>
      </pc:sldChg>
      <pc:sldChg chg="del">
        <pc:chgData name="Meyer Raphael (PAR-ES)" userId="79615dfe-ed48-4e74-a40f-4f7b034c1c27" providerId="ADAL" clId="{60CF309F-33B1-4BAC-8B91-ED4711BBD697}" dt="2022-02-21T13:32:29.952" v="0" actId="47"/>
        <pc:sldMkLst>
          <pc:docMk/>
          <pc:sldMk cId="943556213" sldId="406"/>
        </pc:sldMkLst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2126384163587"/>
          <c:y val="9.1785047991304089E-2"/>
          <c:w val="0.78539345807650462"/>
          <c:h val="0.61373971229810032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Breakdown by source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3952-46D1-9677-A139C7E6AA6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3-3952-46D1-9677-A139C7E6AA68}"/>
              </c:ext>
            </c:extLst>
          </c:dPt>
          <c:dPt>
            <c:idx val="2"/>
            <c:bubble3D val="0"/>
            <c:spPr>
              <a:solidFill>
                <a:srgbClr val="A6A6A6"/>
              </a:solidFill>
            </c:spPr>
            <c:extLst>
              <c:ext xmlns:c16="http://schemas.microsoft.com/office/drawing/2014/chart" uri="{C3380CC4-5D6E-409C-BE32-E72D297353CC}">
                <c16:uniqueId val="{00000005-3952-46D1-9677-A139C7E6AA68}"/>
              </c:ext>
            </c:extLst>
          </c:dPt>
          <c:dPt>
            <c:idx val="3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7-3952-46D1-9677-A139C7E6AA68}"/>
              </c:ext>
            </c:extLst>
          </c:dPt>
          <c:dPt>
            <c:idx val="4"/>
            <c:bubble3D val="0"/>
            <c:spPr>
              <a:solidFill>
                <a:srgbClr val="F2F2F2"/>
              </a:solidFill>
            </c:spPr>
            <c:extLst>
              <c:ext xmlns:c16="http://schemas.microsoft.com/office/drawing/2014/chart" uri="{C3380CC4-5D6E-409C-BE32-E72D297353CC}">
                <c16:uniqueId val="{00000009-3952-46D1-9677-A139C7E6AA68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3952-46D1-9677-A139C7E6AA68}"/>
              </c:ext>
            </c:extLst>
          </c:dPt>
          <c:cat>
            <c:strRef>
              <c:f>data!$F$3:$F$4</c:f>
              <c:strCache>
                <c:ptCount val="2"/>
                <c:pt idx="0">
                  <c:v>Production and procurement 16.7 Hz</c:v>
                </c:pt>
                <c:pt idx="1">
                  <c:v>Production and procurement 50 Hz</c:v>
                </c:pt>
              </c:strCache>
            </c:strRef>
          </c:cat>
          <c:val>
            <c:numRef>
              <c:f>data!$G$3:$G$4</c:f>
              <c:numCache>
                <c:formatCode>0.0</c:formatCode>
                <c:ptCount val="2"/>
                <c:pt idx="0">
                  <c:v>2276.261</c:v>
                </c:pt>
                <c:pt idx="1">
                  <c:v>686.75800000000004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952-46D1-9677-A139C7E6AA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.15029458942189397"/>
          <c:y val="0.76629281032793894"/>
          <c:w val="0.65188361478577939"/>
          <c:h val="8.0890384448766853E-2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536386806010843E-2"/>
          <c:y val="3.6938713342205089E-2"/>
          <c:w val="0.61248872300955337"/>
          <c:h val="0.62912756188397911"/>
        </c:manualLayout>
      </c:layout>
      <c:doughnutChart>
        <c:varyColors val="1"/>
        <c:ser>
          <c:idx val="0"/>
          <c:order val="0"/>
          <c:tx>
            <c:strRef>
              <c:f>data!$G$2</c:f>
              <c:strCache>
                <c:ptCount val="1"/>
                <c:pt idx="0">
                  <c:v>Breakdown by use</c:v>
                </c:pt>
              </c:strCache>
            </c:strRef>
          </c:tx>
          <c:dPt>
            <c:idx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1-553D-45BB-97FB-0A84E0E616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553D-45BB-97FB-0A84E0E6166D}"/>
              </c:ext>
            </c:extLst>
          </c:dPt>
          <c:dPt>
            <c:idx val="2"/>
            <c:bubble3D val="0"/>
            <c:spPr>
              <a:solidFill>
                <a:schemeClr val="accent4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53D-45BB-97FB-0A84E0E6166D}"/>
              </c:ext>
            </c:extLst>
          </c:dPt>
          <c:dPt>
            <c:idx val="3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553D-45BB-97FB-0A84E0E6166D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553D-45BB-97FB-0A84E0E6166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553D-45BB-97FB-0A84E0E6166D}"/>
              </c:ext>
            </c:extLst>
          </c:dPt>
          <c:cat>
            <c:strRef>
              <c:f>data!$F$3:$F$7</c:f>
              <c:strCache>
                <c:ptCount val="5"/>
                <c:pt idx="0">
                  <c:v>SBB rail operations</c:v>
                </c:pt>
                <c:pt idx="1">
                  <c:v>Other rail operations</c:v>
                </c:pt>
                <c:pt idx="2">
                  <c:v>Own use and losses</c:v>
                </c:pt>
                <c:pt idx="3">
                  <c:v>Pump operation</c:v>
                </c:pt>
                <c:pt idx="4">
                  <c:v>Sold or exchanged on the market *</c:v>
                </c:pt>
              </c:strCache>
            </c:strRef>
          </c:cat>
          <c:val>
            <c:numRef>
              <c:f>data!$G$3:$G$7</c:f>
              <c:numCache>
                <c:formatCode>0.0</c:formatCode>
                <c:ptCount val="5"/>
                <c:pt idx="0">
                  <c:v>2043.8779999999999</c:v>
                </c:pt>
                <c:pt idx="1">
                  <c:v>270.11500000000001</c:v>
                </c:pt>
                <c:pt idx="2">
                  <c:v>120.003</c:v>
                </c:pt>
                <c:pt idx="3">
                  <c:v>35.104999999999997</c:v>
                </c:pt>
                <c:pt idx="4">
                  <c:v>493.90899999999999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53D-45BB-97FB-0A84E0E61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2.0277723085252441E-2"/>
          <c:y val="0.72959814751867824"/>
          <c:w val="0.563584481199919"/>
          <c:h val="0.18667410223899017"/>
        </c:manualLayout>
      </c:layout>
      <c:overlay val="0"/>
      <c:txPr>
        <a:bodyPr/>
        <a:lstStyle/>
        <a:p>
          <a:pPr>
            <a:defRPr sz="11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122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1FD85F2E-7777-467D-97E5-7BF19907469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52" imgH="353" progId="TCLayout.ActiveDocument.1">
                  <p:embed/>
                </p:oleObj>
              </mc:Choice>
              <mc:Fallback>
                <p:oleObj name="think-cell Folie" r:id="rId5" imgW="352" imgH="353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1FD85F2E-7777-467D-97E5-7BF1990746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51DB2EFA-8FDF-4ECB-B7CD-4DF763EE788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Electricity for railway operations in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497412711"/>
              </p:ext>
            </p:extLst>
          </p:nvPr>
        </p:nvGraphicFramePr>
        <p:xfrm>
          <a:off x="1462357" y="1401635"/>
          <a:ext cx="4130834" cy="528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3681123292"/>
              </p:ext>
            </p:extLst>
          </p:nvPr>
        </p:nvGraphicFramePr>
        <p:xfrm>
          <a:off x="6095999" y="1700808"/>
          <a:ext cx="5297291" cy="5157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49032" y="1520444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Breakdown </a:t>
            </a: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by</a:t>
            </a: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 source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80788" y="1525442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Breakdown </a:t>
            </a: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by</a:t>
            </a: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 </a:t>
            </a:r>
            <a:r>
              <a:rPr kumimoji="0" lang="de-CH" sz="1100" b="0" i="0" u="none" strike="noStrike" kern="120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use</a:t>
            </a:r>
            <a:endParaRPr kumimoji="0" lang="de-CH" sz="1100" b="0" i="0" u="none" strike="noStrike" kern="120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1B01CC-189F-4F80-9403-B5172C1D5545}"/>
              </a:ext>
            </a:extLst>
          </p:cNvPr>
          <p:cNvSpPr txBox="1"/>
          <p:nvPr/>
        </p:nvSpPr>
        <p:spPr>
          <a:xfrm>
            <a:off x="6763448" y="6429117"/>
            <a:ext cx="1033074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* In </a:t>
            </a:r>
            <a:r>
              <a:rPr kumimoji="0" lang="de-CH" sz="11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net</a:t>
            </a:r>
            <a:r>
              <a:rPr kumimoji="0" lang="de-CH" sz="10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</a:t>
            </a:r>
            <a:r>
              <a:rPr kumimoji="0" lang="de-CH" sz="1000" b="0" i="0" u="none" strike="noStrike" kern="0" cap="none" spc="0" normalizeH="0" baseline="0" noProof="0" dirty="0" err="1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terms</a:t>
            </a:r>
            <a:endParaRPr kumimoji="0" lang="de-CH" sz="1000" b="0" i="0" u="none" strike="noStrike" kern="0" cap="none" spc="0" normalizeH="0" baseline="0" noProof="0" dirty="0">
              <a:ln>
                <a:noFill/>
              </a:ln>
              <a:solidFill>
                <a:srgbClr val="444444"/>
              </a:solidFill>
              <a:effectLst/>
              <a:uLnTx/>
              <a:uFillTx/>
              <a:latin typeface="SBB Light"/>
              <a:ea typeface="+mn-ea"/>
              <a:cs typeface="+mn-cs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CC84096C-90C8-4FA1-B23B-21F5936F9AB5}"/>
              </a:ext>
            </a:extLst>
          </p:cNvPr>
          <p:cNvSpPr txBox="1">
            <a:spLocks/>
          </p:cNvSpPr>
          <p:nvPr/>
        </p:nvSpPr>
        <p:spPr>
          <a:xfrm>
            <a:off x="9049501" y="5473700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BF9F3412-07EE-CF7C-181E-BA4B5DA84C5F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467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Laq6byWRyGrSbF6Vi1ZR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96e82a89-ba48-4728-b345-cf206dbec8f1"/>
    <ds:schemaRef ds:uri="http://purl.org/dc/terms/"/>
    <ds:schemaRef ds:uri="http://schemas.microsoft.com/office/infopath/2007/PartnerControls"/>
    <ds:schemaRef ds:uri="2f5c8543-cf23-4718-a3b8-32b0a91d511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8ADD073-8D58-4940-B58A-ACCC453C9D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36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Electricity for railway operations in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for railway operations in 2024.</dc:title>
  <dc:creator>Meyer Raphael (KOM-PGA-VSF)</dc:creator>
  <cp:lastModifiedBy>Stefan Weigel (PAR-EPS)</cp:lastModifiedBy>
  <cp:revision>59</cp:revision>
  <cp:lastPrinted>2024-02-16T09:19:57Z</cp:lastPrinted>
  <dcterms:created xsi:type="dcterms:W3CDTF">2020-09-30T11:00:09Z</dcterms:created>
  <dcterms:modified xsi:type="dcterms:W3CDTF">2025-02-24T12:57:06Z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