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52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52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96DD7DB9-A86F-47DA-BCFF-92BB0C7950AF}"/>
    <pc:docChg chg="modSld">
      <pc:chgData name="Weigel Stefan (PAR-EPS)" userId="fd3b2067-2981-4ad8-bf3a-d2e1004e4fa8" providerId="ADAL" clId="{96DD7DB9-A86F-47DA-BCFF-92BB0C7950AF}" dt="2025-02-22T10:44:43.953" v="8" actId="27918"/>
      <pc:docMkLst>
        <pc:docMk/>
      </pc:docMkLst>
      <pc:sldChg chg="modSp mod">
        <pc:chgData name="Weigel Stefan (PAR-EPS)" userId="fd3b2067-2981-4ad8-bf3a-d2e1004e4fa8" providerId="ADAL" clId="{96DD7DB9-A86F-47DA-BCFF-92BB0C7950AF}" dt="2025-02-22T10:44:43.953" v="8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96DD7DB9-A86F-47DA-BCFF-92BB0C7950AF}" dt="2025-02-22T10:44:14.301" v="2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6DD7DB9-A86F-47DA-BCFF-92BB0C7950AF}" dt="2025-02-22T10:44:10.982" v="0" actId="1076"/>
          <ac:spMkLst>
            <pc:docMk/>
            <pc:sldMk cId="2624746743" sldId="403"/>
            <ac:spMk id="4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C22B620E-282B-4489-BDAF-E4C660329CE7}"/>
    <pc:docChg chg="undo custSel modSld">
      <pc:chgData name="Weigel Stefan (PAR-EPS)" userId="fd3b2067-2981-4ad8-bf3a-d2e1004e4fa8" providerId="ADAL" clId="{C22B620E-282B-4489-BDAF-E4C660329CE7}" dt="2024-02-28T13:28:27.910" v="32" actId="20577"/>
      <pc:docMkLst>
        <pc:docMk/>
      </pc:docMkLst>
      <pc:sldChg chg="modSp mod">
        <pc:chgData name="Weigel Stefan (PAR-EPS)" userId="fd3b2067-2981-4ad8-bf3a-d2e1004e4fa8" providerId="ADAL" clId="{C22B620E-282B-4489-BDAF-E4C660329CE7}" dt="2024-02-28T13:28:27.910" v="32" actId="20577"/>
        <pc:sldMkLst>
          <pc:docMk/>
          <pc:sldMk cId="2624746743" sldId="403"/>
        </pc:sldMkLst>
        <pc:spChg chg="mod">
          <ac:chgData name="Weigel Stefan (PAR-EPS)" userId="fd3b2067-2981-4ad8-bf3a-d2e1004e4fa8" providerId="ADAL" clId="{C22B620E-282B-4489-BDAF-E4C660329CE7}" dt="2024-02-28T13:26:03.959" v="2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22B620E-282B-4489-BDAF-E4C660329CE7}" dt="2024-02-28T13:26:10.809" v="3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C22B620E-282B-4489-BDAF-E4C660329CE7}" dt="2024-02-28T13:27:08.227" v="13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C22B620E-282B-4489-BDAF-E4C660329CE7}" dt="2024-02-28T13:28:27.910" v="32" actId="20577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C22B620E-282B-4489-BDAF-E4C660329CE7}" dt="2024-02-28T13:28:04.876" v="28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C22B620E-282B-4489-BDAF-E4C660329CE7}" dt="2024-02-28T13:27:56.519" v="27"/>
          <ac:graphicFrameMkLst>
            <pc:docMk/>
            <pc:sldMk cId="2624746743" sldId="403"/>
            <ac:graphicFrameMk id="6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6AE3F234-52CA-4C52-AC1A-5D7DBF1F611D}"/>
    <pc:docChg chg="modSld">
      <pc:chgData name="Weigel Stefan (PAR-EPS)" userId="fd3b2067-2981-4ad8-bf3a-d2e1004e4fa8" providerId="ADAL" clId="{6AE3F234-52CA-4C52-AC1A-5D7DBF1F611D}" dt="2024-04-10T09:18:37.049" v="55" actId="1037"/>
      <pc:docMkLst>
        <pc:docMk/>
      </pc:docMkLst>
      <pc:sldChg chg="modSp mod setBg">
        <pc:chgData name="Weigel Stefan (PAR-EPS)" userId="fd3b2067-2981-4ad8-bf3a-d2e1004e4fa8" providerId="ADAL" clId="{6AE3F234-52CA-4C52-AC1A-5D7DBF1F611D}" dt="2024-04-10T09:18:37.049" v="55" actId="1037"/>
        <pc:sldMkLst>
          <pc:docMk/>
          <pc:sldMk cId="2624746743" sldId="403"/>
        </pc:sldMkLst>
        <pc:spChg chg="mod">
          <ac:chgData name="Weigel Stefan (PAR-EPS)" userId="fd3b2067-2981-4ad8-bf3a-d2e1004e4fa8" providerId="ADAL" clId="{6AE3F234-52CA-4C52-AC1A-5D7DBF1F611D}" dt="2024-04-10T09:17:08.892" v="2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6AE3F234-52CA-4C52-AC1A-5D7DBF1F611D}" dt="2024-04-10T09:17:44.191" v="10" actId="20577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6AE3F234-52CA-4C52-AC1A-5D7DBF1F611D}" dt="2024-04-10T09:18:37.049" v="55" actId="1037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6AE3F234-52CA-4C52-AC1A-5D7DBF1F611D}" dt="2024-04-10T09:18:30.714" v="49" actId="103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6AE3F234-52CA-4C52-AC1A-5D7DBF1F611D}" dt="2024-04-10T09:18:11.821" v="16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6AE3F234-52CA-4C52-AC1A-5D7DBF1F611D}" dt="2024-04-10T09:18:04.049" v="14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3013B2E-04DD-4EFF-B408-F08905F9136D}"/>
    <pc:docChg chg="modSld">
      <pc:chgData name="Weigel Stefan (PAR-EPS)" userId="fd3b2067-2981-4ad8-bf3a-d2e1004e4fa8" providerId="ADAL" clId="{A3013B2E-04DD-4EFF-B408-F08905F9136D}" dt="2024-02-28T13:19:39.908" v="127" actId="27918"/>
      <pc:docMkLst>
        <pc:docMk/>
      </pc:docMkLst>
      <pc:sldChg chg="addSp modSp mod">
        <pc:chgData name="Weigel Stefan (PAR-EPS)" userId="fd3b2067-2981-4ad8-bf3a-d2e1004e4fa8" providerId="ADAL" clId="{A3013B2E-04DD-4EFF-B408-F08905F9136D}" dt="2024-02-28T13:19:39.908" v="127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A3013B2E-04DD-4EFF-B408-F08905F9136D}" dt="2024-02-16T09:02:18.981" v="36" actId="20577"/>
          <ac:spMkLst>
            <pc:docMk/>
            <pc:sldMk cId="2624746743" sldId="403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A3013B2E-04DD-4EFF-B408-F08905F9136D}" dt="2024-02-16T09:19:55.527" v="111"/>
          <ac:spMkLst>
            <pc:docMk/>
            <pc:sldMk cId="2624746743" sldId="403"/>
            <ac:spMk id="3" creationId="{BF9F3412-07EE-CF7C-181E-BA4B5DA84C5F}"/>
          </ac:spMkLst>
        </pc:spChg>
        <pc:graphicFrameChg chg="mod">
          <ac:chgData name="Weigel Stefan (PAR-EPS)" userId="fd3b2067-2981-4ad8-bf3a-d2e1004e4fa8" providerId="ADAL" clId="{A3013B2E-04DD-4EFF-B408-F08905F9136D}" dt="2024-02-16T09:20:40.077" v="114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3013B2E-04DD-4EFF-B408-F08905F9136D}" dt="2024-02-16T09:20:51.911" v="115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Percentuale di provenienza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data!$F$3:$F$4</c:f>
              <c:strCache>
                <c:ptCount val="2"/>
                <c:pt idx="0">
                  <c:v>Produzione e acquisto 16,7 Hz</c:v>
                </c:pt>
                <c:pt idx="1">
                  <c:v>Produzione e acquisto 50 Hz</c:v>
                </c:pt>
              </c:strCache>
            </c:strRef>
          </c:cat>
          <c:val>
            <c:numRef>
              <c:f>data!$G$3:$G$4</c:f>
              <c:numCache>
                <c:formatCode>0.0</c:formatCode>
                <c:ptCount val="2"/>
                <c:pt idx="0">
                  <c:v>2276.261</c:v>
                </c:pt>
                <c:pt idx="1">
                  <c:v>686.75800000000004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.1656667878689872"/>
          <c:y val="0.76629281032793894"/>
          <c:w val="0.522757147830196"/>
          <c:h val="8.0890384448766853E-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Percentuali di utilizzo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4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data!$F$3:$F$7</c:f>
              <c:strCache>
                <c:ptCount val="5"/>
                <c:pt idx="0">
                  <c:v>Esercizio ferroviario FFS</c:v>
                </c:pt>
                <c:pt idx="1">
                  <c:v>Esercizio ferroviario, altri</c:v>
                </c:pt>
                <c:pt idx="2">
                  <c:v>Consumo proprio e perdite</c:v>
                </c:pt>
                <c:pt idx="3">
                  <c:v>Funzionamento pompe</c:v>
                </c:pt>
                <c:pt idx="4">
                  <c:v>Vendita sul mercato e scambio *</c:v>
                </c:pt>
              </c:strCache>
            </c:strRef>
          </c:cat>
          <c:val>
            <c:numRef>
              <c:f>data!$G$3:$G$7</c:f>
              <c:numCache>
                <c:formatCode>0.0</c:formatCode>
                <c:ptCount val="5"/>
                <c:pt idx="0">
                  <c:v>2043.8779999999999</c:v>
                </c:pt>
                <c:pt idx="1">
                  <c:v>270.11500000000001</c:v>
                </c:pt>
                <c:pt idx="2">
                  <c:v>120.003</c:v>
                </c:pt>
                <c:pt idx="3">
                  <c:v>35.104999999999997</c:v>
                </c:pt>
                <c:pt idx="4">
                  <c:v>493.90899999999999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42213482325211132"/>
          <c:h val="0.194061844907431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Energia elettrica per l’esercizio ferroviario nel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95092208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063455094"/>
              </p:ext>
            </p:extLst>
          </p:nvPr>
        </p:nvGraphicFramePr>
        <p:xfrm>
          <a:off x="6095999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55800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</a:t>
            </a: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di </a:t>
            </a:r>
            <a:r>
              <a:rPr kumimoji="0" lang="de-CH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provenienza</a:t>
            </a:r>
            <a:endParaRPr kumimoji="0" lang="de-CH" sz="11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0788" y="15254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</a:t>
            </a: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di utilizzo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1B01CC-189F-4F80-9403-B5172C1D5545}"/>
              </a:ext>
            </a:extLst>
          </p:cNvPr>
          <p:cNvSpPr txBox="1"/>
          <p:nvPr/>
        </p:nvSpPr>
        <p:spPr>
          <a:xfrm>
            <a:off x="6793372" y="6455861"/>
            <a:ext cx="1033074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* In </a:t>
            </a: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termini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</a:t>
            </a: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netti</a:t>
            </a:r>
            <a:endParaRPr kumimoji="0" lang="de-CH" sz="1100" b="0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62037" y="5426694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F9F3412-07EE-CF7C-181E-BA4B5DA84C5F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0B16B9-95F8-48DF-AF13-3887AAA6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2f5c8543-cf23-4718-a3b8-32b0a91d51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Energia elettrica per l’esercizio ferroviario nel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elettrica per l’esercizio ferroviario nel 2024.</dc:title>
  <dc:creator>Meyer Raphael (KOM-PGA-VSF)</dc:creator>
  <cp:lastModifiedBy>Stefan Weigel (PAR-EPS)</cp:lastModifiedBy>
  <cp:revision>59</cp:revision>
  <cp:lastPrinted>2024-02-16T09:19:57Z</cp:lastPrinted>
  <dcterms:created xsi:type="dcterms:W3CDTF">2020-09-30T11:00:09Z</dcterms:created>
  <dcterms:modified xsi:type="dcterms:W3CDTF">2025-02-24T12:57:19Z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