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52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52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60CF309F-33B1-4BAC-8B91-ED4711BBD697}"/>
    <pc:docChg chg="delSld">
      <pc:chgData name="Meyer Raphael (PAR-ES)" userId="79615dfe-ed48-4e74-a40f-4f7b034c1c27" providerId="ADAL" clId="{60CF309F-33B1-4BAC-8B91-ED4711BBD697}" dt="2022-02-21T13:32:29.952" v="0" actId="47"/>
      <pc:docMkLst>
        <pc:docMk/>
      </pc:docMkLst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2617506047" sldId="405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943556213" sldId="406"/>
        </pc:sldMkLst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96DD7DB9-A86F-47DA-BCFF-92BB0C7950AF}"/>
    <pc:docChg chg="modSld">
      <pc:chgData name="Weigel Stefan (PAR-EPS)" userId="fd3b2067-2981-4ad8-bf3a-d2e1004e4fa8" providerId="ADAL" clId="{96DD7DB9-A86F-47DA-BCFF-92BB0C7950AF}" dt="2025-02-22T10:44:43.953" v="8" actId="27918"/>
      <pc:docMkLst>
        <pc:docMk/>
      </pc:docMkLst>
      <pc:sldChg chg="modSp mod">
        <pc:chgData name="Weigel Stefan (PAR-EPS)" userId="fd3b2067-2981-4ad8-bf3a-d2e1004e4fa8" providerId="ADAL" clId="{96DD7DB9-A86F-47DA-BCFF-92BB0C7950AF}" dt="2025-02-22T10:44:43.953" v="8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96DD7DB9-A86F-47DA-BCFF-92BB0C7950AF}" dt="2025-02-22T10:44:14.301" v="2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6DD7DB9-A86F-47DA-BCFF-92BB0C7950AF}" dt="2025-02-22T10:44:10.982" v="0" actId="1076"/>
          <ac:spMkLst>
            <pc:docMk/>
            <pc:sldMk cId="2624746743" sldId="403"/>
            <ac:spMk id="4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1214E44-7708-4760-9ACB-C0426B6F9754}"/>
    <pc:docChg chg="modSld">
      <pc:chgData name="Meyer Raphael (PAR-ES)" userId="79615dfe-ed48-4e74-a40f-4f7b034c1c27" providerId="ADAL" clId="{31214E44-7708-4760-9ACB-C0426B6F9754}" dt="2023-02-22T13:51:22.051" v="9" actId="20577"/>
      <pc:docMkLst>
        <pc:docMk/>
      </pc:docMkLst>
      <pc:sldChg chg="modSp mod">
        <pc:chgData name="Meyer Raphael (PAR-ES)" userId="79615dfe-ed48-4e74-a40f-4f7b034c1c27" providerId="ADAL" clId="{31214E44-7708-4760-9ACB-C0426B6F9754}" dt="2023-02-22T13:51:22.051" v="9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31214E44-7708-4760-9ACB-C0426B6F9754}" dt="2023-02-22T13:51:22.051" v="9" actId="20577"/>
          <ac:spMkLst>
            <pc:docMk/>
            <pc:sldMk cId="2624746743" sldId="40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C22B620E-282B-4489-BDAF-E4C660329CE7}"/>
    <pc:docChg chg="undo custSel modSld">
      <pc:chgData name="Weigel Stefan (PAR-EPS)" userId="fd3b2067-2981-4ad8-bf3a-d2e1004e4fa8" providerId="ADAL" clId="{C22B620E-282B-4489-BDAF-E4C660329CE7}" dt="2024-02-28T13:28:27.910" v="32" actId="20577"/>
      <pc:docMkLst>
        <pc:docMk/>
      </pc:docMkLst>
      <pc:sldChg chg="modSp mod">
        <pc:chgData name="Weigel Stefan (PAR-EPS)" userId="fd3b2067-2981-4ad8-bf3a-d2e1004e4fa8" providerId="ADAL" clId="{C22B620E-282B-4489-BDAF-E4C660329CE7}" dt="2024-02-28T13:28:27.910" v="32" actId="20577"/>
        <pc:sldMkLst>
          <pc:docMk/>
          <pc:sldMk cId="2624746743" sldId="403"/>
        </pc:sldMkLst>
        <pc:spChg chg="mod">
          <ac:chgData name="Weigel Stefan (PAR-EPS)" userId="fd3b2067-2981-4ad8-bf3a-d2e1004e4fa8" providerId="ADAL" clId="{C22B620E-282B-4489-BDAF-E4C660329CE7}" dt="2024-02-28T13:26:03.959" v="2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22B620E-282B-4489-BDAF-E4C660329CE7}" dt="2024-02-28T13:26:10.809" v="3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22B620E-282B-4489-BDAF-E4C660329CE7}" dt="2024-02-28T13:27:08.227" v="13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C22B620E-282B-4489-BDAF-E4C660329CE7}" dt="2024-02-28T13:28:27.910" v="32" actId="20577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C22B620E-282B-4489-BDAF-E4C660329CE7}" dt="2024-02-28T13:28:04.876" v="28" actId="107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C22B620E-282B-4489-BDAF-E4C660329CE7}" dt="2024-02-28T13:27:56.519" v="27"/>
          <ac:graphicFrameMkLst>
            <pc:docMk/>
            <pc:sldMk cId="2624746743" sldId="403"/>
            <ac:graphicFrameMk id="6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6AE3F234-52CA-4C52-AC1A-5D7DBF1F611D}"/>
    <pc:docChg chg="modSld">
      <pc:chgData name="Weigel Stefan (PAR-EPS)" userId="fd3b2067-2981-4ad8-bf3a-d2e1004e4fa8" providerId="ADAL" clId="{6AE3F234-52CA-4C52-AC1A-5D7DBF1F611D}" dt="2024-04-10T09:18:37.049" v="55" actId="1037"/>
      <pc:docMkLst>
        <pc:docMk/>
      </pc:docMkLst>
      <pc:sldChg chg="modSp mod setBg">
        <pc:chgData name="Weigel Stefan (PAR-EPS)" userId="fd3b2067-2981-4ad8-bf3a-d2e1004e4fa8" providerId="ADAL" clId="{6AE3F234-52CA-4C52-AC1A-5D7DBF1F611D}" dt="2024-04-10T09:18:37.049" v="55" actId="1037"/>
        <pc:sldMkLst>
          <pc:docMk/>
          <pc:sldMk cId="2624746743" sldId="403"/>
        </pc:sldMkLst>
        <pc:spChg chg="mod">
          <ac:chgData name="Weigel Stefan (PAR-EPS)" userId="fd3b2067-2981-4ad8-bf3a-d2e1004e4fa8" providerId="ADAL" clId="{6AE3F234-52CA-4C52-AC1A-5D7DBF1F611D}" dt="2024-04-10T09:17:08.892" v="2" actId="255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6AE3F234-52CA-4C52-AC1A-5D7DBF1F611D}" dt="2024-04-10T09:17:44.191" v="10" actId="20577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6AE3F234-52CA-4C52-AC1A-5D7DBF1F611D}" dt="2024-04-10T09:18:37.049" v="55" actId="1037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6AE3F234-52CA-4C52-AC1A-5D7DBF1F611D}" dt="2024-04-10T09:18:30.714" v="49" actId="103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6AE3F234-52CA-4C52-AC1A-5D7DBF1F611D}" dt="2024-04-10T09:18:11.821" v="16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6AE3F234-52CA-4C52-AC1A-5D7DBF1F611D}" dt="2024-04-10T09:18:04.049" v="14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A3013B2E-04DD-4EFF-B408-F08905F9136D}"/>
    <pc:docChg chg="modSld">
      <pc:chgData name="Weigel Stefan (PAR-EPS)" userId="fd3b2067-2981-4ad8-bf3a-d2e1004e4fa8" providerId="ADAL" clId="{A3013B2E-04DD-4EFF-B408-F08905F9136D}" dt="2024-02-28T13:19:39.908" v="127" actId="27918"/>
      <pc:docMkLst>
        <pc:docMk/>
      </pc:docMkLst>
      <pc:sldChg chg="addSp modSp mod">
        <pc:chgData name="Weigel Stefan (PAR-EPS)" userId="fd3b2067-2981-4ad8-bf3a-d2e1004e4fa8" providerId="ADAL" clId="{A3013B2E-04DD-4EFF-B408-F08905F9136D}" dt="2024-02-28T13:19:39.908" v="127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A3013B2E-04DD-4EFF-B408-F08905F9136D}" dt="2024-02-16T09:02:18.981" v="36" actId="20577"/>
          <ac:spMkLst>
            <pc:docMk/>
            <pc:sldMk cId="2624746743" sldId="403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A3013B2E-04DD-4EFF-B408-F08905F9136D}" dt="2024-02-16T09:19:55.527" v="111"/>
          <ac:spMkLst>
            <pc:docMk/>
            <pc:sldMk cId="2624746743" sldId="403"/>
            <ac:spMk id="3" creationId="{BF9F3412-07EE-CF7C-181E-BA4B5DA84C5F}"/>
          </ac:spMkLst>
        </pc:spChg>
        <pc:graphicFrameChg chg="mod">
          <ac:chgData name="Weigel Stefan (PAR-EPS)" userId="fd3b2067-2981-4ad8-bf3a-d2e1004e4fa8" providerId="ADAL" clId="{A3013B2E-04DD-4EFF-B408-F08905F9136D}" dt="2024-02-16T09:20:40.077" v="114" actId="20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A3013B2E-04DD-4EFF-B408-F08905F9136D}" dt="2024-02-16T09:20:51.911" v="115" actId="207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2126384163587"/>
          <c:y val="9.1785047991304089E-2"/>
          <c:w val="0.78539345807650462"/>
          <c:h val="0.61373971229810032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Percentuale di provenienza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952-46D1-9677-A139C7E6AA6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3952-46D1-9677-A139C7E6AA68}"/>
              </c:ext>
            </c:extLst>
          </c:dPt>
          <c:dPt>
            <c:idx val="2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5-3952-46D1-9677-A139C7E6AA68}"/>
              </c:ext>
            </c:extLst>
          </c:dPt>
          <c:dPt>
            <c:idx val="3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7-3952-46D1-9677-A139C7E6AA68}"/>
              </c:ext>
            </c:extLst>
          </c:dPt>
          <c:dPt>
            <c:idx val="4"/>
            <c:bubble3D val="0"/>
            <c:spPr>
              <a:solidFill>
                <a:srgbClr val="F2F2F2"/>
              </a:solidFill>
            </c:spPr>
            <c:extLst>
              <c:ext xmlns:c16="http://schemas.microsoft.com/office/drawing/2014/chart" uri="{C3380CC4-5D6E-409C-BE32-E72D297353CC}">
                <c16:uniqueId val="{00000009-3952-46D1-9677-A139C7E6AA68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3952-46D1-9677-A139C7E6AA68}"/>
              </c:ext>
            </c:extLst>
          </c:dPt>
          <c:cat>
            <c:strRef>
              <c:f>data!$F$3:$F$4</c:f>
              <c:strCache>
                <c:ptCount val="2"/>
                <c:pt idx="0">
                  <c:v>Produzione e acquisto 16,7 Hz</c:v>
                </c:pt>
                <c:pt idx="1">
                  <c:v>Produzione e acquisto 50 Hz</c:v>
                </c:pt>
              </c:strCache>
            </c:strRef>
          </c:cat>
          <c:val>
            <c:numRef>
              <c:f>data!$G$3:$G$4</c:f>
              <c:numCache>
                <c:formatCode>0.0</c:formatCode>
                <c:ptCount val="2"/>
                <c:pt idx="0">
                  <c:v>2276.261</c:v>
                </c:pt>
                <c:pt idx="1">
                  <c:v>686.75800000000004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52-46D1-9677-A139C7E6A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.1656667878689872"/>
          <c:y val="0.76629281032793894"/>
          <c:w val="0.522757147830196"/>
          <c:h val="8.0890384448766853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36386806010843E-2"/>
          <c:y val="3.6938713342205089E-2"/>
          <c:w val="0.61248872300955337"/>
          <c:h val="0.62912756188397911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Percentuali di utilizzo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553D-45BB-97FB-0A84E0E616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553D-45BB-97FB-0A84E0E6166D}"/>
              </c:ext>
            </c:extLst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53D-45BB-97FB-0A84E0E6166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553D-45BB-97FB-0A84E0E6166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53D-45BB-97FB-0A84E0E6166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553D-45BB-97FB-0A84E0E6166D}"/>
              </c:ext>
            </c:extLst>
          </c:dPt>
          <c:cat>
            <c:strRef>
              <c:f>data!$F$3:$F$7</c:f>
              <c:strCache>
                <c:ptCount val="5"/>
                <c:pt idx="0">
                  <c:v>Esercizio ferroviario FFS</c:v>
                </c:pt>
                <c:pt idx="1">
                  <c:v>Esercizio ferroviario, altri</c:v>
                </c:pt>
                <c:pt idx="2">
                  <c:v>Consumo proprio e perdite</c:v>
                </c:pt>
                <c:pt idx="3">
                  <c:v>Funzionamento pompe</c:v>
                </c:pt>
                <c:pt idx="4">
                  <c:v>Vendita sul mercato e scambio *</c:v>
                </c:pt>
              </c:strCache>
            </c:strRef>
          </c:cat>
          <c:val>
            <c:numRef>
              <c:f>data!$G$3:$G$7</c:f>
              <c:numCache>
                <c:formatCode>0.0</c:formatCode>
                <c:ptCount val="5"/>
                <c:pt idx="0">
                  <c:v>2043.8779999999999</c:v>
                </c:pt>
                <c:pt idx="1">
                  <c:v>270.11500000000001</c:v>
                </c:pt>
                <c:pt idx="2">
                  <c:v>120.003</c:v>
                </c:pt>
                <c:pt idx="3">
                  <c:v>35.104999999999997</c:v>
                </c:pt>
                <c:pt idx="4">
                  <c:v>493.90899999999999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53D-45BB-97FB-0A84E0E6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8.0214018825848915E-2"/>
          <c:y val="0.72713556662919787"/>
          <c:w val="0.42213482325211132"/>
          <c:h val="0.194061844907431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1FD85F2E-7777-467D-97E5-7BF19907469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1FD85F2E-7777-467D-97E5-7BF1990746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1DB2EFA-8FDF-4ECB-B7CD-4DF763EE78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Energia elettrica per l’esercizio ferroviario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95092208"/>
              </p:ext>
            </p:extLst>
          </p:nvPr>
        </p:nvGraphicFramePr>
        <p:xfrm>
          <a:off x="1462357" y="1401635"/>
          <a:ext cx="4130834" cy="528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2063455094"/>
              </p:ext>
            </p:extLst>
          </p:nvPr>
        </p:nvGraphicFramePr>
        <p:xfrm>
          <a:off x="6095999" y="1700808"/>
          <a:ext cx="5297291" cy="51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55800" y="152078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</a:t>
            </a: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 di </a:t>
            </a: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provenienza</a:t>
            </a:r>
            <a:endParaRPr kumimoji="0" lang="de-CH" sz="11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80788" y="1525442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</a:t>
            </a: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 di utilizzo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1B01CC-189F-4F80-9403-B5172C1D5545}"/>
              </a:ext>
            </a:extLst>
          </p:cNvPr>
          <p:cNvSpPr txBox="1"/>
          <p:nvPr/>
        </p:nvSpPr>
        <p:spPr>
          <a:xfrm>
            <a:off x="6793372" y="6455861"/>
            <a:ext cx="1033074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* In </a:t>
            </a: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termini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</a:t>
            </a: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netti</a:t>
            </a:r>
            <a:endParaRPr kumimoji="0" lang="de-CH" sz="1100" b="0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C84096C-90C8-4FA1-B23B-21F5936F9AB5}"/>
              </a:ext>
            </a:extLst>
          </p:cNvPr>
          <p:cNvSpPr txBox="1">
            <a:spLocks/>
          </p:cNvSpPr>
          <p:nvPr/>
        </p:nvSpPr>
        <p:spPr>
          <a:xfrm>
            <a:off x="9062037" y="5426694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BF9F3412-07EE-CF7C-181E-BA4B5DA84C5F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46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aq6byWRyGrSbF6Vi1ZR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0B16B9-95F8-48DF-AF13-3887AAA650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2f5c8543-cf23-4718-a3b8-32b0a91d511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Energia elettrica per l’esercizio ferroviario nel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elettrica per l’esercizio ferroviario nel 2024.</dc:title>
  <dc:creator>Meyer Raphael (KOM-PGA-VSF)</dc:creator>
  <cp:lastModifiedBy>Stefan Weigel (PAR-EPS)</cp:lastModifiedBy>
  <cp:revision>59</cp:revision>
  <cp:lastPrinted>2024-02-16T09:19:57Z</cp:lastPrinted>
  <dcterms:created xsi:type="dcterms:W3CDTF">2020-09-30T11:00:09Z</dcterms:created>
  <dcterms:modified xsi:type="dcterms:W3CDTF">2025-02-24T12:57:19Z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