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9"/>
  </p:notesMasterIdLst>
  <p:sldIdLst>
    <p:sldId id="270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4444"/>
    <a:srgbClr val="5A5A5A"/>
    <a:srgbClr val="F6F6F6"/>
    <a:srgbClr val="C60018"/>
    <a:srgbClr val="8D8D8D"/>
    <a:srgbClr val="E5E5E5"/>
    <a:srgbClr val="A8A8A8"/>
    <a:srgbClr val="BDBDBD"/>
    <a:srgbClr val="727272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770"/>
        <p:guide orient="horz" pos="1412"/>
        <p:guide pos="2252"/>
        <p:guide pos="4974"/>
        <p:guide orient="horz" pos="3430"/>
        <p:guide orient="horz" pos="3974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Weigel Stefan (PAR-EPS)" userId="fd3b2067-2981-4ad8-bf3a-d2e1004e4fa8" providerId="ADAL" clId="{34999592-F983-4186-A124-982B21D06535}"/>
    <pc:docChg chg="modSld">
      <pc:chgData name="Weigel Stefan (PAR-EPS)" userId="fd3b2067-2981-4ad8-bf3a-d2e1004e4fa8" providerId="ADAL" clId="{34999592-F983-4186-A124-982B21D06535}" dt="2024-04-11T13:59:31.665" v="9" actId="692"/>
      <pc:docMkLst>
        <pc:docMk/>
      </pc:docMkLst>
      <pc:sldChg chg="modSp mod setBg">
        <pc:chgData name="Weigel Stefan (PAR-EPS)" userId="fd3b2067-2981-4ad8-bf3a-d2e1004e4fa8" providerId="ADAL" clId="{34999592-F983-4186-A124-982B21D06535}" dt="2024-04-11T13:59:31.665" v="9" actId="692"/>
        <pc:sldMkLst>
          <pc:docMk/>
          <pc:sldMk cId="3808035539" sldId="270"/>
        </pc:sldMkLst>
        <pc:spChg chg="mod">
          <ac:chgData name="Weigel Stefan (PAR-EPS)" userId="fd3b2067-2981-4ad8-bf3a-d2e1004e4fa8" providerId="ADAL" clId="{34999592-F983-4186-A124-982B21D06535}" dt="2024-04-11T13:58:55.385" v="6" actId="255"/>
          <ac:spMkLst>
            <pc:docMk/>
            <pc:sldMk cId="3808035539" sldId="270"/>
            <ac:spMk id="12" creationId="{5951AA1F-1F78-4199-A377-9885C86C21AF}"/>
          </ac:spMkLst>
        </pc:spChg>
        <pc:spChg chg="mod">
          <ac:chgData name="Weigel Stefan (PAR-EPS)" userId="fd3b2067-2981-4ad8-bf3a-d2e1004e4fa8" providerId="ADAL" clId="{34999592-F983-4186-A124-982B21D06535}" dt="2024-04-11T13:58:50.864" v="5" actId="255"/>
          <ac:spMkLst>
            <pc:docMk/>
            <pc:sldMk cId="3808035539" sldId="270"/>
            <ac:spMk id="13" creationId="{529F12DD-D362-4327-A51F-7014752CAD03}"/>
          </ac:spMkLst>
        </pc:spChg>
        <pc:graphicFrameChg chg="mod">
          <ac:chgData name="Weigel Stefan (PAR-EPS)" userId="fd3b2067-2981-4ad8-bf3a-d2e1004e4fa8" providerId="ADAL" clId="{34999592-F983-4186-A124-982B21D06535}" dt="2024-04-11T13:59:31.665" v="9" actId="692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AE727E4-6F43-44DC-80B3-36DB1D4310CD}"/>
    <pc:docChg chg="custSel addSld delSld modSld">
      <pc:chgData name="Meyer Raphael (PAR-ES)" userId="79615dfe-ed48-4e74-a40f-4f7b034c1c27" providerId="ADAL" clId="{6AE727E4-6F43-44DC-80B3-36DB1D4310CD}" dt="2022-03-03T13:44:37.218" v="37" actId="2890"/>
      <pc:docMkLst>
        <pc:docMk/>
      </pc:docMkLst>
      <pc:sldChg chg="addSp delSp modSp mod">
        <pc:chgData name="Meyer Raphael (PAR-ES)" userId="79615dfe-ed48-4e74-a40f-4f7b034c1c27" providerId="ADAL" clId="{6AE727E4-6F43-44DC-80B3-36DB1D4310CD}" dt="2022-03-03T13:43:39.923" v="33" actId="692"/>
        <pc:sldMkLst>
          <pc:docMk/>
          <pc:sldMk cId="3808035539" sldId="270"/>
        </pc:sldMkLst>
        <pc:spChg chg="del">
          <ac:chgData name="Meyer Raphael (PAR-ES)" userId="79615dfe-ed48-4e74-a40f-4f7b034c1c27" providerId="ADAL" clId="{6AE727E4-6F43-44DC-80B3-36DB1D4310CD}" dt="2022-03-03T13:37:54.951" v="8" actId="478"/>
          <ac:spMkLst>
            <pc:docMk/>
            <pc:sldMk cId="3808035539" sldId="270"/>
            <ac:spMk id="3" creationId="{00000000-0000-0000-0000-000000000000}"/>
          </ac:spMkLst>
        </pc:spChg>
        <pc:spChg chg="del">
          <ac:chgData name="Meyer Raphael (PAR-ES)" userId="79615dfe-ed48-4e74-a40f-4f7b034c1c27" providerId="ADAL" clId="{6AE727E4-6F43-44DC-80B3-36DB1D4310CD}" dt="2022-03-03T13:37:52.046" v="7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6AE727E4-6F43-44DC-80B3-36DB1D4310CD}" dt="2022-03-03T13:36:54.987" v="2"/>
          <ac:spMkLst>
            <pc:docMk/>
            <pc:sldMk cId="3808035539" sldId="270"/>
            <ac:spMk id="11" creationId="{C872468D-648C-44F5-8DF7-75B41720E3E9}"/>
          </ac:spMkLst>
        </pc:spChg>
        <pc:spChg chg="add mod">
          <ac:chgData name="Meyer Raphael (PAR-ES)" userId="79615dfe-ed48-4e74-a40f-4f7b034c1c27" providerId="ADAL" clId="{6AE727E4-6F43-44DC-80B3-36DB1D4310CD}" dt="2022-03-03T13:37:39.851" v="6" actId="20577"/>
          <ac:spMkLst>
            <pc:docMk/>
            <pc:sldMk cId="3808035539" sldId="270"/>
            <ac:spMk id="12" creationId="{5951AA1F-1F78-4199-A377-9885C86C21AF}"/>
          </ac:spMkLst>
        </pc:spChg>
        <pc:spChg chg="add mod">
          <ac:chgData name="Meyer Raphael (PAR-ES)" userId="79615dfe-ed48-4e74-a40f-4f7b034c1c27" providerId="ADAL" clId="{6AE727E4-6F43-44DC-80B3-36DB1D4310CD}" dt="2022-03-03T13:39:32.361" v="15"/>
          <ac:spMkLst>
            <pc:docMk/>
            <pc:sldMk cId="3808035539" sldId="270"/>
            <ac:spMk id="13" creationId="{529F12DD-D362-4327-A51F-7014752CAD03}"/>
          </ac:spMkLst>
        </pc:spChg>
        <pc:graphicFrameChg chg="mod">
          <ac:chgData name="Meyer Raphael (PAR-ES)" userId="79615dfe-ed48-4e74-a40f-4f7b034c1c27" providerId="ADAL" clId="{6AE727E4-6F43-44DC-80B3-36DB1D4310CD}" dt="2022-03-03T13:43:39.923" v="33" actId="692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del">
          <ac:chgData name="Meyer Raphael (PAR-ES)" userId="79615dfe-ed48-4e74-a40f-4f7b034c1c27" providerId="ADAL" clId="{6AE727E4-6F43-44DC-80B3-36DB1D4310CD}" dt="2022-03-03T13:39:44.942" v="16" actId="478"/>
          <ac:cxnSpMkLst>
            <pc:docMk/>
            <pc:sldMk cId="3808035539" sldId="270"/>
            <ac:cxnSpMk id="6" creationId="{00000000-0000-0000-0000-000000000000}"/>
          </ac:cxnSpMkLst>
        </pc:cxnChg>
        <pc:cxnChg chg="del">
          <ac:chgData name="Meyer Raphael (PAR-ES)" userId="79615dfe-ed48-4e74-a40f-4f7b034c1c27" providerId="ADAL" clId="{6AE727E4-6F43-44DC-80B3-36DB1D4310CD}" dt="2022-03-03T13:40:44.423" v="28" actId="478"/>
          <ac:cxnSpMkLst>
            <pc:docMk/>
            <pc:sldMk cId="3808035539" sldId="270"/>
            <ac:cxnSpMk id="8" creationId="{11B600A0-14BD-4B20-9F81-BA2BC862A1DB}"/>
          </ac:cxnSpMkLst>
        </pc:cxnChg>
      </pc:sldChg>
      <pc:sldChg chg="add">
        <pc:chgData name="Meyer Raphael (PAR-ES)" userId="79615dfe-ed48-4e74-a40f-4f7b034c1c27" providerId="ADAL" clId="{6AE727E4-6F43-44DC-80B3-36DB1D4310CD}" dt="2022-03-03T13:44:34.313" v="35" actId="2890"/>
        <pc:sldMkLst>
          <pc:docMk/>
          <pc:sldMk cId="421447817" sldId="271"/>
        </pc:sldMkLst>
      </pc:sldChg>
      <pc:sldChg chg="add">
        <pc:chgData name="Meyer Raphael (PAR-ES)" userId="79615dfe-ed48-4e74-a40f-4f7b034c1c27" providerId="ADAL" clId="{6AE727E4-6F43-44DC-80B3-36DB1D4310CD}" dt="2022-03-03T13:44:36.416" v="36" actId="2890"/>
        <pc:sldMkLst>
          <pc:docMk/>
          <pc:sldMk cId="1823063743" sldId="272"/>
        </pc:sldMkLst>
      </pc:sldChg>
      <pc:sldChg chg="add">
        <pc:chgData name="Meyer Raphael (PAR-ES)" userId="79615dfe-ed48-4e74-a40f-4f7b034c1c27" providerId="ADAL" clId="{6AE727E4-6F43-44DC-80B3-36DB1D4310CD}" dt="2022-03-03T13:44:37.218" v="37" actId="2890"/>
        <pc:sldMkLst>
          <pc:docMk/>
          <pc:sldMk cId="3044751883" sldId="273"/>
        </pc:sldMkLst>
      </pc:sldChg>
      <pc:sldChg chg="del">
        <pc:chgData name="Meyer Raphael (PAR-ES)" userId="79615dfe-ed48-4e74-a40f-4f7b034c1c27" providerId="ADAL" clId="{6AE727E4-6F43-44DC-80B3-36DB1D4310CD}" dt="2022-03-03T13:44:22.569" v="34" actId="47"/>
        <pc:sldMkLst>
          <pc:docMk/>
          <pc:sldMk cId="1708932620" sldId="407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1116898475" sldId="408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3294247987" sldId="409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Weigel Stefan (PAR-EPS)" userId="fd3b2067-2981-4ad8-bf3a-d2e1004e4fa8" providerId="ADAL" clId="{42CDFD8D-70EE-43A8-8368-89F83C2C8598}"/>
    <pc:docChg chg="custSel modSld">
      <pc:chgData name="Weigel Stefan (PAR-EPS)" userId="fd3b2067-2981-4ad8-bf3a-d2e1004e4fa8" providerId="ADAL" clId="{42CDFD8D-70EE-43A8-8368-89F83C2C8598}" dt="2024-02-13T15:34:02.900" v="64" actId="207"/>
      <pc:docMkLst>
        <pc:docMk/>
      </pc:docMkLst>
      <pc:sldChg chg="modSp mod">
        <pc:chgData name="Weigel Stefan (PAR-EPS)" userId="fd3b2067-2981-4ad8-bf3a-d2e1004e4fa8" providerId="ADAL" clId="{42CDFD8D-70EE-43A8-8368-89F83C2C8598}" dt="2024-02-13T15:34:02.900" v="64" actId="207"/>
        <pc:sldMkLst>
          <pc:docMk/>
          <pc:sldMk cId="3808035539" sldId="270"/>
        </pc:sldMkLst>
        <pc:spChg chg="mod">
          <ac:chgData name="Weigel Stefan (PAR-EPS)" userId="fd3b2067-2981-4ad8-bf3a-d2e1004e4fa8" providerId="ADAL" clId="{42CDFD8D-70EE-43A8-8368-89F83C2C8598}" dt="2024-02-13T15:23:01.118" v="14" actId="20577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42CDFD8D-70EE-43A8-8368-89F83C2C8598}" dt="2024-02-13T15:25:48.929" v="59" actId="20577"/>
          <ac:spMkLst>
            <pc:docMk/>
            <pc:sldMk cId="3808035539" sldId="270"/>
            <ac:spMk id="11" creationId="{C872468D-648C-44F5-8DF7-75B41720E3E9}"/>
          </ac:spMkLst>
        </pc:spChg>
        <pc:spChg chg="mod">
          <ac:chgData name="Weigel Stefan (PAR-EPS)" userId="fd3b2067-2981-4ad8-bf3a-d2e1004e4fa8" providerId="ADAL" clId="{42CDFD8D-70EE-43A8-8368-89F83C2C8598}" dt="2024-02-13T15:22:35.077" v="11" actId="20577"/>
          <ac:spMkLst>
            <pc:docMk/>
            <pc:sldMk cId="3808035539" sldId="270"/>
            <ac:spMk id="12" creationId="{5951AA1F-1F78-4199-A377-9885C86C21AF}"/>
          </ac:spMkLst>
        </pc:spChg>
        <pc:graphicFrameChg chg="mod">
          <ac:chgData name="Weigel Stefan (PAR-EPS)" userId="fd3b2067-2981-4ad8-bf3a-d2e1004e4fa8" providerId="ADAL" clId="{42CDFD8D-70EE-43A8-8368-89F83C2C8598}" dt="2024-02-13T15:34:02.900" v="64" actId="207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EEEC9DCC-828D-4267-AD50-3C9E36A34458}"/>
    <pc:docChg chg="delSld">
      <pc:chgData name="Meyer Raphael (PAR-ES)" userId="79615dfe-ed48-4e74-a40f-4f7b034c1c27" providerId="ADAL" clId="{EEEC9DCC-828D-4267-AD50-3C9E36A34458}" dt="2022-02-21T12:45:08.417" v="0" actId="47"/>
      <pc:docMkLst>
        <pc:docMk/>
      </pc:docMkLst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3613367002" sldId="402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246157559" sldId="405"/>
        </pc:sldMkLst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Weigel Stefan (PAR-EPS)" userId="fd3b2067-2981-4ad8-bf3a-d2e1004e4fa8" providerId="ADAL" clId="{F547CA55-BF1B-4008-99B1-5133116669CA}"/>
    <pc:docChg chg="modSld">
      <pc:chgData name="Weigel Stefan (PAR-EPS)" userId="fd3b2067-2981-4ad8-bf3a-d2e1004e4fa8" providerId="ADAL" clId="{F547CA55-BF1B-4008-99B1-5133116669CA}" dt="2025-02-22T10:57:26.422" v="30" actId="27918"/>
      <pc:docMkLst>
        <pc:docMk/>
      </pc:docMkLst>
      <pc:sldChg chg="modSp mod">
        <pc:chgData name="Weigel Stefan (PAR-EPS)" userId="fd3b2067-2981-4ad8-bf3a-d2e1004e4fa8" providerId="ADAL" clId="{F547CA55-BF1B-4008-99B1-5133116669CA}" dt="2025-02-22T10:57:26.422" v="30" actId="27918"/>
        <pc:sldMkLst>
          <pc:docMk/>
          <pc:sldMk cId="3808035539" sldId="270"/>
        </pc:sldMkLst>
        <pc:spChg chg="mod">
          <ac:chgData name="Weigel Stefan (PAR-EPS)" userId="fd3b2067-2981-4ad8-bf3a-d2e1004e4fa8" providerId="ADAL" clId="{F547CA55-BF1B-4008-99B1-5133116669CA}" dt="2025-02-13T14:20:30.619" v="1" actId="20577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F547CA55-BF1B-4008-99B1-5133116669CA}" dt="2025-02-13T14:20:39.483" v="20" actId="20577"/>
          <ac:spMkLst>
            <pc:docMk/>
            <pc:sldMk cId="3808035539" sldId="270"/>
            <ac:spMk id="12" creationId="{5951AA1F-1F78-4199-A377-9885C86C21AF}"/>
          </ac:spMkLst>
        </pc:sp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74587FB8-B2BD-4F09-88B8-92B765731C3A}"/>
    <pc:docChg chg="addSld delSld modSld">
      <pc:chgData name="Meyer Raphael (PAR-ES)" userId="79615dfe-ed48-4e74-a40f-4f7b034c1c27" providerId="ADAL" clId="{74587FB8-B2BD-4F09-88B8-92B765731C3A}" dt="2022-02-21T15:28:35.598" v="17" actId="27918"/>
      <pc:docMkLst>
        <pc:docMk/>
      </pc:docMkLst>
      <pc:sldChg chg="del">
        <pc:chgData name="Meyer Raphael (PAR-ES)" userId="79615dfe-ed48-4e74-a40f-4f7b034c1c27" providerId="ADAL" clId="{74587FB8-B2BD-4F09-88B8-92B765731C3A}" dt="2022-02-21T15:26:29.272" v="0" actId="47"/>
        <pc:sldMkLst>
          <pc:docMk/>
          <pc:sldMk cId="943556213" sldId="406"/>
        </pc:sldMkLst>
      </pc:sldChg>
      <pc:sldChg chg="modSp add mod">
        <pc:chgData name="Meyer Raphael (PAR-ES)" userId="79615dfe-ed48-4e74-a40f-4f7b034c1c27" providerId="ADAL" clId="{74587FB8-B2BD-4F09-88B8-92B765731C3A}" dt="2022-02-21T15:28:35.598" v="17" actId="27918"/>
        <pc:sldMkLst>
          <pc:docMk/>
          <pc:sldMk cId="1116898475" sldId="408"/>
        </pc:sldMkLst>
        <pc:spChg chg="mod">
          <ac:chgData name="Meyer Raphael (PAR-ES)" userId="79615dfe-ed48-4e74-a40f-4f7b034c1c27" providerId="ADAL" clId="{74587FB8-B2BD-4F09-88B8-92B765731C3A}" dt="2022-02-21T15:27:24.683" v="6" actId="20577"/>
          <ac:spMkLst>
            <pc:docMk/>
            <pc:sldMk cId="1116898475" sldId="40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4587FB8-B2BD-4F09-88B8-92B765731C3A}" dt="2022-02-21T15:27:44.854" v="7"/>
          <ac:spMkLst>
            <pc:docMk/>
            <pc:sldMk cId="1116898475" sldId="408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74587FB8-B2BD-4F09-88B8-92B765731C3A}" dt="2022-02-21T15:27:58.044" v="14" actId="20577"/>
          <ac:spMkLst>
            <pc:docMk/>
            <pc:sldMk cId="1116898475" sldId="408"/>
            <ac:spMk id="8" creationId="{06532336-43AE-43F1-8B99-299E3E2FB919}"/>
          </ac:spMkLst>
        </pc:spChg>
      </pc:sldChg>
      <pc:sldChg chg="add">
        <pc:chgData name="Meyer Raphael (PAR-ES)" userId="79615dfe-ed48-4e74-a40f-4f7b034c1c27" providerId="ADAL" clId="{74587FB8-B2BD-4F09-88B8-92B765731C3A}" dt="2022-02-21T15:26:47.999" v="2" actId="2890"/>
        <pc:sldMkLst>
          <pc:docMk/>
          <pc:sldMk cId="3294247987" sldId="409"/>
        </pc:sldMkLst>
      </pc:sldChg>
      <pc:sldChg chg="add">
        <pc:chgData name="Meyer Raphael (PAR-ES)" userId="79615dfe-ed48-4e74-a40f-4f7b034c1c27" providerId="ADAL" clId="{74587FB8-B2BD-4F09-88B8-92B765731C3A}" dt="2022-02-21T15:26:48.748" v="3" actId="2890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ADB5BE36-76E7-4528-A0DC-EC31C0774D59}"/>
    <pc:docChg chg="custSel modSld">
      <pc:chgData name="Meyer Raphael (PAR-ES)" userId="79615dfe-ed48-4e74-a40f-4f7b034c1c27" providerId="ADAL" clId="{ADB5BE36-76E7-4528-A0DC-EC31C0774D59}" dt="2022-02-22T13:41:57.468" v="49" actId="27918"/>
      <pc:docMkLst>
        <pc:docMk/>
      </pc:docMkLst>
      <pc:sldChg chg="modSp mod">
        <pc:chgData name="Meyer Raphael (PAR-ES)" userId="79615dfe-ed48-4e74-a40f-4f7b034c1c27" providerId="ADAL" clId="{ADB5BE36-76E7-4528-A0DC-EC31C0774D59}" dt="2022-02-22T13:40:11.159" v="25" actId="20577"/>
        <pc:sldMkLst>
          <pc:docMk/>
          <pc:sldMk cId="3294247987" sldId="409"/>
        </pc:sldMkLst>
        <pc:spChg chg="mod">
          <ac:chgData name="Meyer Raphael (PAR-ES)" userId="79615dfe-ed48-4e74-a40f-4f7b034c1c27" providerId="ADAL" clId="{ADB5BE36-76E7-4528-A0DC-EC31C0774D59}" dt="2022-02-22T13:37:39.093" v="2" actId="20577"/>
          <ac:spMkLst>
            <pc:docMk/>
            <pc:sldMk cId="3294247987" sldId="40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DB5BE36-76E7-4528-A0DC-EC31C0774D59}" dt="2022-02-22T13:37:56.979" v="3"/>
          <ac:spMkLst>
            <pc:docMk/>
            <pc:sldMk cId="3294247987" sldId="409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ADB5BE36-76E7-4528-A0DC-EC31C0774D59}" dt="2022-02-22T13:38:21.019" v="16" actId="20577"/>
          <ac:spMkLst>
            <pc:docMk/>
            <pc:sldMk cId="3294247987" sldId="409"/>
            <ac:spMk id="8" creationId="{06532336-43AE-43F1-8B99-299E3E2FB919}"/>
          </ac:spMkLst>
        </pc:spChg>
        <pc:spChg chg="mod">
          <ac:chgData name="Meyer Raphael (PAR-ES)" userId="79615dfe-ed48-4e74-a40f-4f7b034c1c27" providerId="ADAL" clId="{ADB5BE36-76E7-4528-A0DC-EC31C0774D59}" dt="2022-02-22T13:40:11.159" v="25" actId="20577"/>
          <ac:spMkLst>
            <pc:docMk/>
            <pc:sldMk cId="3294247987" sldId="409"/>
            <ac:spMk id="10" creationId="{688053B1-3C6B-44C3-87A2-469CA7CF834F}"/>
          </ac:spMkLst>
        </pc:spChg>
      </pc:sldChg>
      <pc:sldChg chg="modSp mod">
        <pc:chgData name="Meyer Raphael (PAR-ES)" userId="79615dfe-ed48-4e74-a40f-4f7b034c1c27" providerId="ADAL" clId="{ADB5BE36-76E7-4528-A0DC-EC31C0774D59}" dt="2022-02-22T13:41:57.468" v="49" actId="27918"/>
        <pc:sldMkLst>
          <pc:docMk/>
          <pc:sldMk cId="2032574650" sldId="410"/>
        </pc:sldMkLst>
        <pc:spChg chg="mod">
          <ac:chgData name="Meyer Raphael (PAR-ES)" userId="79615dfe-ed48-4e74-a40f-4f7b034c1c27" providerId="ADAL" clId="{ADB5BE36-76E7-4528-A0DC-EC31C0774D59}" dt="2022-02-22T13:41:06.044" v="29" actId="20577"/>
          <ac:spMkLst>
            <pc:docMk/>
            <pc:sldMk cId="2032574650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DB5BE36-76E7-4528-A0DC-EC31C0774D59}" dt="2022-02-22T13:40:51.373" v="27"/>
          <ac:spMkLst>
            <pc:docMk/>
            <pc:sldMk cId="2032574650" sldId="410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ADB5BE36-76E7-4528-A0DC-EC31C0774D59}" dt="2022-02-22T13:41:22.800" v="40" actId="20577"/>
          <ac:spMkLst>
            <pc:docMk/>
            <pc:sldMk cId="2032574650" sldId="410"/>
            <ac:spMk id="8" creationId="{06532336-43AE-43F1-8B99-299E3E2FB919}"/>
          </ac:spMkLst>
        </pc:spChg>
        <pc:spChg chg="mod">
          <ac:chgData name="Meyer Raphael (PAR-ES)" userId="79615dfe-ed48-4e74-a40f-4f7b034c1c27" providerId="ADAL" clId="{ADB5BE36-76E7-4528-A0DC-EC31C0774D59}" dt="2022-02-22T13:41:29.392" v="46" actId="20577"/>
          <ac:spMkLst>
            <pc:docMk/>
            <pc:sldMk cId="2032574650" sldId="410"/>
            <ac:spMk id="10" creationId="{688053B1-3C6B-44C3-87A2-469CA7CF834F}"/>
          </ac:spMkLst>
        </pc:spChg>
      </pc:sld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7E141BE9-9136-4D1B-8CD0-038A1A8600C9}"/>
    <pc:docChg chg="addSld delSld modSld">
      <pc:chgData name="Meyer Raphael (PAR-ES)" userId="79615dfe-ed48-4e74-a40f-4f7b034c1c27" providerId="ADAL" clId="{7E141BE9-9136-4D1B-8CD0-038A1A8600C9}" dt="2022-02-21T13:13:55.626" v="11" actId="2890"/>
      <pc:docMkLst>
        <pc:docMk/>
      </pc:docMkLst>
      <pc:sldChg chg="modSp del mod">
        <pc:chgData name="Meyer Raphael (PAR-ES)" userId="79615dfe-ed48-4e74-a40f-4f7b034c1c27" providerId="ADAL" clId="{7E141BE9-9136-4D1B-8CD0-038A1A8600C9}" dt="2022-02-21T13:13:12.852" v="2" actId="47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7E141BE9-9136-4D1B-8CD0-038A1A8600C9}" dt="2022-02-21T12:49:02.619" v="1" actId="1076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7E141BE9-9136-4D1B-8CD0-038A1A8600C9}" dt="2022-02-21T13:13:43.702" v="7" actId="20577"/>
        <pc:sldMkLst>
          <pc:docMk/>
          <pc:sldMk cId="2624746743" sldId="403"/>
        </pc:sldMkLst>
        <pc:spChg chg="mod">
          <ac:chgData name="Meyer Raphael (PAR-ES)" userId="79615dfe-ed48-4e74-a40f-4f7b034c1c27" providerId="ADAL" clId="{7E141BE9-9136-4D1B-8CD0-038A1A8600C9}" dt="2022-02-21T13:13:43.702" v="7" actId="20577"/>
          <ac:spMkLst>
            <pc:docMk/>
            <pc:sldMk cId="2624746743" sldId="403"/>
            <ac:spMk id="2" creationId="{00000000-0000-0000-0000-000000000000}"/>
          </ac:spMkLst>
        </pc:spChg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1954296201" sldId="404"/>
        </pc:sldMkLst>
      </pc:sldChg>
      <pc:sldChg chg="del">
        <pc:chgData name="Meyer Raphael (PAR-ES)" userId="79615dfe-ed48-4e74-a40f-4f7b034c1c27" providerId="ADAL" clId="{7E141BE9-9136-4D1B-8CD0-038A1A8600C9}" dt="2022-02-21T12:48:48.760" v="0" actId="47"/>
        <pc:sldMkLst>
          <pc:docMk/>
          <pc:sldMk cId="2102945685" sldId="404"/>
        </pc:sldMkLst>
      </pc:sldChg>
      <pc:sldChg chg="add">
        <pc:chgData name="Meyer Raphael (PAR-ES)" userId="79615dfe-ed48-4e74-a40f-4f7b034c1c27" providerId="ADAL" clId="{7E141BE9-9136-4D1B-8CD0-038A1A8600C9}" dt="2022-02-21T13:13:53.686" v="9" actId="2890"/>
        <pc:sldMkLst>
          <pc:docMk/>
          <pc:sldMk cId="4185400525" sldId="404"/>
        </pc:sldMkLst>
      </pc:sldChg>
      <pc:sldChg chg="add">
        <pc:chgData name="Meyer Raphael (PAR-ES)" userId="79615dfe-ed48-4e74-a40f-4f7b034c1c27" providerId="ADAL" clId="{7E141BE9-9136-4D1B-8CD0-038A1A8600C9}" dt="2022-02-21T13:13:54.869" v="10" actId="2890"/>
        <pc:sldMkLst>
          <pc:docMk/>
          <pc:sldMk cId="2617506047" sldId="405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4005933681" sldId="405"/>
        </pc:sldMkLst>
      </pc:sldChg>
      <pc:sldChg chg="add">
        <pc:chgData name="Meyer Raphael (PAR-ES)" userId="79615dfe-ed48-4e74-a40f-4f7b034c1c27" providerId="ADAL" clId="{7E141BE9-9136-4D1B-8CD0-038A1A8600C9}" dt="2022-02-21T13:13:55.626" v="11" actId="2890"/>
        <pc:sldMkLst>
          <pc:docMk/>
          <pc:sldMk cId="943556213" sldId="406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3868929230" sldId="406"/>
        </pc:sldMkLst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Weigel Stefan (PAR-EPS)" userId="fd3b2067-2981-4ad8-bf3a-d2e1004e4fa8" providerId="ADAL" clId="{2C0C9D6E-78AD-4D46-859F-B54131D02328}"/>
    <pc:docChg chg="modSld">
      <pc:chgData name="Weigel Stefan (PAR-EPS)" userId="fd3b2067-2981-4ad8-bf3a-d2e1004e4fa8" providerId="ADAL" clId="{2C0C9D6E-78AD-4D46-859F-B54131D02328}" dt="2024-02-28T14:00:43.598" v="3" actId="27918"/>
      <pc:docMkLst>
        <pc:docMk/>
      </pc:docMkLst>
      <pc:sldChg chg="mod">
        <pc:chgData name="Weigel Stefan (PAR-EPS)" userId="fd3b2067-2981-4ad8-bf3a-d2e1004e4fa8" providerId="ADAL" clId="{2C0C9D6E-78AD-4D46-859F-B54131D02328}" dt="2024-02-28T14:00:43.598" v="3" actId="27918"/>
        <pc:sldMkLst>
          <pc:docMk/>
          <pc:sldMk cId="3808035539" sldId="270"/>
        </pc:sldMkLst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E1166BF-094D-4C5D-934C-3C12DB15ADFC}"/>
    <pc:docChg chg="delSld">
      <pc:chgData name="Meyer Raphael (PAR-ES)" userId="79615dfe-ed48-4e74-a40f-4f7b034c1c27" providerId="ADAL" clId="{3E1166BF-094D-4C5D-934C-3C12DB15ADFC}" dt="2022-02-21T13:31:36.898" v="0" actId="47"/>
      <pc:docMkLst>
        <pc:docMk/>
      </pc:docMkLst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24746743" sldId="403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4185400525" sldId="404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17506047" sldId="405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DC91381E-864F-40AA-BEAC-05CB62171E30}"/>
    <pc:docChg chg="modSld">
      <pc:chgData name="Meyer Raphael (PAR-ES)" userId="79615dfe-ed48-4e74-a40f-4f7b034c1c27" providerId="ADAL" clId="{DC91381E-864F-40AA-BEAC-05CB62171E30}" dt="2022-02-21T13:25:42.447" v="74"/>
      <pc:docMkLst>
        <pc:docMk/>
      </pc:docMkLst>
      <pc:sldChg chg="modSp mod">
        <pc:chgData name="Meyer Raphael (PAR-ES)" userId="79615dfe-ed48-4e74-a40f-4f7b034c1c27" providerId="ADAL" clId="{DC91381E-864F-40AA-BEAC-05CB62171E30}" dt="2022-02-21T13:19:21.727" v="20"/>
        <pc:sldMkLst>
          <pc:docMk/>
          <pc:sldMk cId="4185400525" sldId="404"/>
        </pc:sldMkLst>
        <pc:spChg chg="mod">
          <ac:chgData name="Meyer Raphael (PAR-ES)" userId="79615dfe-ed48-4e74-a40f-4f7b034c1c27" providerId="ADAL" clId="{DC91381E-864F-40AA-BEAC-05CB62171E30}" dt="2022-02-21T13:17:14.648" v="2" actId="20577"/>
          <ac:spMkLst>
            <pc:docMk/>
            <pc:sldMk cId="418540052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25.384" v="3"/>
          <ac:spMkLst>
            <pc:docMk/>
            <pc:sldMk cId="4185400525" sldId="404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34.759" v="4"/>
          <ac:spMkLst>
            <pc:docMk/>
            <pc:sldMk cId="4185400525" sldId="404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9:21.727" v="20"/>
          <ac:spMkLst>
            <pc:docMk/>
            <pc:sldMk cId="4185400525" sldId="404"/>
            <ac:spMk id="11" creationId="{651B01CC-189F-4F80-9403-B5172C1D5545}"/>
          </ac:spMkLst>
        </pc:spChg>
        <pc:graphicFrameChg chg="mod">
          <ac:chgData name="Meyer Raphael (PAR-ES)" userId="79615dfe-ed48-4e74-a40f-4f7b034c1c27" providerId="ADAL" clId="{DC91381E-864F-40AA-BEAC-05CB62171E30}" dt="2022-02-21T13:18:50.349" v="19"/>
          <ac:graphicFrameMkLst>
            <pc:docMk/>
            <pc:sldMk cId="4185400525" sldId="404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18:28.792" v="14"/>
          <ac:graphicFrameMkLst>
            <pc:docMk/>
            <pc:sldMk cId="4185400525" sldId="404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3:07.829" v="51"/>
        <pc:sldMkLst>
          <pc:docMk/>
          <pc:sldMk cId="2617506047" sldId="405"/>
        </pc:sldMkLst>
        <pc:spChg chg="mod">
          <ac:chgData name="Meyer Raphael (PAR-ES)" userId="79615dfe-ed48-4e74-a40f-4f7b034c1c27" providerId="ADAL" clId="{DC91381E-864F-40AA-BEAC-05CB62171E30}" dt="2022-02-21T13:20:20.500" v="23" actId="20577"/>
          <ac:spMkLst>
            <pc:docMk/>
            <pc:sldMk cId="2617506047" sldId="40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29.812" v="24"/>
          <ac:spMkLst>
            <pc:docMk/>
            <pc:sldMk cId="2617506047" sldId="405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39.685" v="25"/>
          <ac:spMkLst>
            <pc:docMk/>
            <pc:sldMk cId="2617506047" sldId="405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3:07.829" v="51"/>
          <ac:spMkLst>
            <pc:docMk/>
            <pc:sldMk cId="2617506047" sldId="405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0:48.737" v="31" actId="20577"/>
          <ac:spMkLst>
            <pc:docMk/>
            <pc:sldMk cId="2617506047" sldId="405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2:34.826" v="47"/>
          <ac:graphicFrameMkLst>
            <pc:docMk/>
            <pc:sldMk cId="2617506047" sldId="405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2:44.839" v="50"/>
          <ac:graphicFrameMkLst>
            <pc:docMk/>
            <pc:sldMk cId="2617506047" sldId="405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5:42.447" v="74"/>
        <pc:sldMkLst>
          <pc:docMk/>
          <pc:sldMk cId="943556213" sldId="406"/>
        </pc:sldMkLst>
        <pc:spChg chg="mod">
          <ac:chgData name="Meyer Raphael (PAR-ES)" userId="79615dfe-ed48-4e74-a40f-4f7b034c1c27" providerId="ADAL" clId="{DC91381E-864F-40AA-BEAC-05CB62171E30}" dt="2022-02-21T13:24:14.470" v="54" actId="20577"/>
          <ac:spMkLst>
            <pc:docMk/>
            <pc:sldMk cId="943556213" sldId="40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24.391" v="55"/>
          <ac:spMkLst>
            <pc:docMk/>
            <pc:sldMk cId="943556213" sldId="406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32.772" v="56"/>
          <ac:spMkLst>
            <pc:docMk/>
            <pc:sldMk cId="943556213" sldId="406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5:33.433" v="72"/>
          <ac:spMkLst>
            <pc:docMk/>
            <pc:sldMk cId="943556213" sldId="406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5:07.644" v="68" actId="20577"/>
          <ac:spMkLst>
            <pc:docMk/>
            <pc:sldMk cId="943556213" sldId="406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5:42.447" v="74"/>
          <ac:graphicFrameMkLst>
            <pc:docMk/>
            <pc:sldMk cId="943556213" sldId="406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5:00.885" v="62"/>
          <ac:graphicFrameMkLst>
            <pc:docMk/>
            <pc:sldMk cId="943556213" sldId="406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54EC38D1-D1ED-4413-AF89-B689DB72A17F}"/>
    <pc:docChg chg="modSld">
      <pc:chgData name="Weigel Stefan (PAR-ES)" userId="fd3b2067-2981-4ad8-bf3a-d2e1004e4fa8" providerId="ADAL" clId="{54EC38D1-D1ED-4413-AF89-B689DB72A17F}" dt="2023-02-01T07:48:01.362" v="46" actId="207"/>
      <pc:docMkLst>
        <pc:docMk/>
      </pc:docMkLst>
      <pc:sldChg chg="modSp mod">
        <pc:chgData name="Weigel Stefan (PAR-ES)" userId="fd3b2067-2981-4ad8-bf3a-d2e1004e4fa8" providerId="ADAL" clId="{54EC38D1-D1ED-4413-AF89-B689DB72A17F}" dt="2023-02-01T07:48:01.362" v="46" actId="207"/>
        <pc:sldMkLst>
          <pc:docMk/>
          <pc:sldMk cId="3808035539" sldId="270"/>
        </pc:sldMkLst>
        <pc:spChg chg="mod">
          <ac:chgData name="Weigel Stefan (PAR-ES)" userId="fd3b2067-2981-4ad8-bf3a-d2e1004e4fa8" providerId="ADAL" clId="{54EC38D1-D1ED-4413-AF89-B689DB72A17F}" dt="2023-02-01T07:22:07.615" v="18" actId="20577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Weigel Stefan (PAR-ES)" userId="fd3b2067-2981-4ad8-bf3a-d2e1004e4fa8" providerId="ADAL" clId="{54EC38D1-D1ED-4413-AF89-B689DB72A17F}" dt="2023-02-01T07:22:28.047" v="35" actId="20577"/>
          <ac:spMkLst>
            <pc:docMk/>
            <pc:sldMk cId="3808035539" sldId="270"/>
            <ac:spMk id="12" creationId="{5951AA1F-1F78-4199-A377-9885C86C21AF}"/>
          </ac:spMkLst>
        </pc:spChg>
        <pc:graphicFrameChg chg="mod">
          <ac:chgData name="Weigel Stefan (PAR-ES)" userId="fd3b2067-2981-4ad8-bf3a-d2e1004e4fa8" providerId="ADAL" clId="{54EC38D1-D1ED-4413-AF89-B689DB72A17F}" dt="2023-02-01T07:48:01.362" v="46" actId="207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41A5B2EA-2907-4898-8BAD-7161CA34B4C3}"/>
    <pc:docChg chg="undo custSel modSld">
      <pc:chgData name="Meyer Raphael (PAR-ES)" userId="79615dfe-ed48-4e74-a40f-4f7b034c1c27" providerId="ADAL" clId="{41A5B2EA-2907-4898-8BAD-7161CA34B4C3}" dt="2022-03-03T13:54:34.303" v="122" actId="20577"/>
      <pc:docMkLst>
        <pc:docMk/>
      </pc:docMkLst>
      <pc:sldChg chg="modSp mod">
        <pc:chgData name="Meyer Raphael (PAR-ES)" userId="79615dfe-ed48-4e74-a40f-4f7b034c1c27" providerId="ADAL" clId="{41A5B2EA-2907-4898-8BAD-7161CA34B4C3}" dt="2022-03-03T13:51:34.741" v="61"/>
        <pc:sldMkLst>
          <pc:docMk/>
          <pc:sldMk cId="421447817" sldId="271"/>
        </pc:sldMkLst>
        <pc:spChg chg="mod">
          <ac:chgData name="Meyer Raphael (PAR-ES)" userId="79615dfe-ed48-4e74-a40f-4f7b034c1c27" providerId="ADAL" clId="{41A5B2EA-2907-4898-8BAD-7161CA34B4C3}" dt="2022-03-03T13:51:34.741" v="61"/>
          <ac:spMkLst>
            <pc:docMk/>
            <pc:sldMk cId="421447817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1:33.039" v="58" actId="1036"/>
          <ac:spMkLst>
            <pc:docMk/>
            <pc:sldMk cId="421447817" sldId="271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48:37.964" v="17" actId="20577"/>
          <ac:spMkLst>
            <pc:docMk/>
            <pc:sldMk cId="421447817" sldId="271"/>
            <ac:spMk id="12" creationId="{5951AA1F-1F78-4199-A377-9885C86C21AF}"/>
          </ac:spMkLst>
        </pc:spChg>
      </pc:sldChg>
      <pc:sldChg chg="modSp mod">
        <pc:chgData name="Meyer Raphael (PAR-ES)" userId="79615dfe-ed48-4e74-a40f-4f7b034c1c27" providerId="ADAL" clId="{41A5B2EA-2907-4898-8BAD-7161CA34B4C3}" dt="2022-03-03T13:52:57.702" v="104" actId="20577"/>
        <pc:sldMkLst>
          <pc:docMk/>
          <pc:sldMk cId="1823063743" sldId="272"/>
        </pc:sldMkLst>
        <pc:spChg chg="mod">
          <ac:chgData name="Meyer Raphael (PAR-ES)" userId="79615dfe-ed48-4e74-a40f-4f7b034c1c27" providerId="ADAL" clId="{41A5B2EA-2907-4898-8BAD-7161CA34B4C3}" dt="2022-03-03T13:51:50.163" v="66" actId="20577"/>
          <ac:spMkLst>
            <pc:docMk/>
            <pc:sldMk cId="1823063743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2:24.458" v="90" actId="14100"/>
          <ac:spMkLst>
            <pc:docMk/>
            <pc:sldMk cId="1823063743" sldId="272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52:52.795" v="98" actId="20577"/>
          <ac:spMkLst>
            <pc:docMk/>
            <pc:sldMk cId="1823063743" sldId="272"/>
            <ac:spMk id="12" creationId="{5951AA1F-1F78-4199-A377-9885C86C21AF}"/>
          </ac:spMkLst>
        </pc:spChg>
        <pc:spChg chg="mod">
          <ac:chgData name="Meyer Raphael (PAR-ES)" userId="79615dfe-ed48-4e74-a40f-4f7b034c1c27" providerId="ADAL" clId="{41A5B2EA-2907-4898-8BAD-7161CA34B4C3}" dt="2022-03-03T13:52:57.702" v="104" actId="20577"/>
          <ac:spMkLst>
            <pc:docMk/>
            <pc:sldMk cId="1823063743" sldId="272"/>
            <ac:spMk id="13" creationId="{529F12DD-D362-4327-A51F-7014752CAD03}"/>
          </ac:spMkLst>
        </pc:spChg>
      </pc:sldChg>
      <pc:sldChg chg="modSp mod">
        <pc:chgData name="Meyer Raphael (PAR-ES)" userId="79615dfe-ed48-4e74-a40f-4f7b034c1c27" providerId="ADAL" clId="{41A5B2EA-2907-4898-8BAD-7161CA34B4C3}" dt="2022-03-03T13:54:34.303" v="122" actId="20577"/>
        <pc:sldMkLst>
          <pc:docMk/>
          <pc:sldMk cId="3044751883" sldId="273"/>
        </pc:sldMkLst>
        <pc:spChg chg="mod">
          <ac:chgData name="Meyer Raphael (PAR-ES)" userId="79615dfe-ed48-4e74-a40f-4f7b034c1c27" providerId="ADAL" clId="{41A5B2EA-2907-4898-8BAD-7161CA34B4C3}" dt="2022-03-03T13:53:58.616" v="109" actId="20577"/>
          <ac:spMkLst>
            <pc:docMk/>
            <pc:sldMk cId="3044751883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4:11.854" v="110"/>
          <ac:spMkLst>
            <pc:docMk/>
            <pc:sldMk cId="3044751883" sldId="273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54:25.352" v="116" actId="20577"/>
          <ac:spMkLst>
            <pc:docMk/>
            <pc:sldMk cId="3044751883" sldId="273"/>
            <ac:spMk id="12" creationId="{5951AA1F-1F78-4199-A377-9885C86C21AF}"/>
          </ac:spMkLst>
        </pc:spChg>
        <pc:spChg chg="mod">
          <ac:chgData name="Meyer Raphael (PAR-ES)" userId="79615dfe-ed48-4e74-a40f-4f7b034c1c27" providerId="ADAL" clId="{41A5B2EA-2907-4898-8BAD-7161CA34B4C3}" dt="2022-03-03T13:54:34.303" v="122" actId="20577"/>
          <ac:spMkLst>
            <pc:docMk/>
            <pc:sldMk cId="3044751883" sldId="273"/>
            <ac:spMk id="13" creationId="{529F12DD-D362-4327-A51F-7014752CAD03}"/>
          </ac:spMkLst>
        </pc:sp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BF7BC7E7-8980-4DA8-AC52-BB8231A3306E}"/>
    <pc:docChg chg="modSld">
      <pc:chgData name="Weigel Stefan (PAR-EPS)" userId="fd3b2067-2981-4ad8-bf3a-d2e1004e4fa8" providerId="ADAL" clId="{BF7BC7E7-8980-4DA8-AC52-BB8231A3306E}" dt="2024-02-12T18:09:38.262" v="72" actId="27918"/>
      <pc:docMkLst>
        <pc:docMk/>
      </pc:docMkLst>
      <pc:sldChg chg="modSp mod">
        <pc:chgData name="Weigel Stefan (PAR-EPS)" userId="fd3b2067-2981-4ad8-bf3a-d2e1004e4fa8" providerId="ADAL" clId="{BF7BC7E7-8980-4DA8-AC52-BB8231A3306E}" dt="2024-02-12T18:09:38.262" v="72" actId="27918"/>
        <pc:sldMkLst>
          <pc:docMk/>
          <pc:sldMk cId="3808035539" sldId="270"/>
        </pc:sldMkLst>
        <pc:spChg chg="mod">
          <ac:chgData name="Weigel Stefan (PAR-EPS)" userId="fd3b2067-2981-4ad8-bf3a-d2e1004e4fa8" providerId="ADAL" clId="{BF7BC7E7-8980-4DA8-AC52-BB8231A3306E}" dt="2024-02-12T18:08:36.657" v="44" actId="20577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BF7BC7E7-8980-4DA8-AC52-BB8231A3306E}" dt="2024-02-12T18:09:04.692" v="68" actId="20577"/>
          <ac:spMkLst>
            <pc:docMk/>
            <pc:sldMk cId="3808035539" sldId="270"/>
            <ac:spMk id="12" creationId="{5951AA1F-1F78-4199-A377-9885C86C21AF}"/>
          </ac:spMkLst>
        </pc:sp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59F3F2DD-0AA0-41E9-9702-E67125B6C64F}"/>
    <pc:docChg chg="delSld">
      <pc:chgData name="Meyer Raphael (PAR-ES)" userId="79615dfe-ed48-4e74-a40f-4f7b034c1c27" providerId="ADAL" clId="{59F3F2DD-0AA0-41E9-9702-E67125B6C64F}" dt="2022-03-03T14:01:24.929" v="0" actId="47"/>
      <pc:docMkLst>
        <pc:docMk/>
      </pc:docMkLst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421447817" sldId="271"/>
        </pc:sldMkLst>
      </pc:sldChg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1823063743" sldId="272"/>
        </pc:sldMkLst>
      </pc:sldChg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3044751883" sldId="273"/>
        </pc:sldMkLst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241496303567492"/>
          <c:y val="3.711401967995117E-2"/>
          <c:w val="0.76707882778699366"/>
          <c:h val="0.8821228021077828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data!$I$2</c:f>
              <c:strCache>
                <c:ptCount val="1"/>
                <c:pt idx="0">
                  <c:v>Wert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4ED7-4664-9332-5D1E4B5B494A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4ED7-4664-9332-5D1E4B5B494A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4ED7-4664-9332-5D1E4B5B494A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4ED7-4664-9332-5D1E4B5B494A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4ED7-4664-9332-5D1E4B5B494A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4ED7-4664-9332-5D1E4B5B494A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4ED7-4664-9332-5D1E4B5B494A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4ED7-4664-9332-5D1E4B5B494A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4ED7-4664-9332-5D1E4B5B494A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4ED7-4664-9332-5D1E4B5B494A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A157-44B7-B3A8-7754B5DE1755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4ED7-4664-9332-5D1E4B5B494A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B9D1-4637-85BC-0EAF17287C5A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2-A157-44B7-B3A8-7754B5DE1755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C-8B74-4E16-8ABD-94493A233CF0}"/>
              </c:ext>
            </c:extLst>
          </c:dPt>
          <c:cat>
            <c:strRef>
              <c:f>data!$H$3:$H$17</c:f>
              <c:strCache>
                <c:ptCount val="15"/>
                <c:pt idx="0">
                  <c:v>LG (LT)</c:v>
                </c:pt>
                <c:pt idx="1">
                  <c:v>SZDC (CZ)</c:v>
                </c:pt>
                <c:pt idx="2">
                  <c:v>Network Rail (GB)</c:v>
                </c:pt>
                <c:pt idx="3">
                  <c:v>FTA (FI)</c:v>
                </c:pt>
                <c:pt idx="4">
                  <c:v>SNCF Réseau (FR)</c:v>
                </c:pt>
                <c:pt idx="5">
                  <c:v>DB AG (DE)</c:v>
                </c:pt>
                <c:pt idx="6">
                  <c:v>PKP (PL)</c:v>
                </c:pt>
                <c:pt idx="7">
                  <c:v>ADIF (ES)</c:v>
                </c:pt>
                <c:pt idx="8">
                  <c:v>FS (IT)</c:v>
                </c:pt>
                <c:pt idx="9">
                  <c:v>ProRail (NL)</c:v>
                </c:pt>
                <c:pt idx="10">
                  <c:v>ÖBB (AT)</c:v>
                </c:pt>
                <c:pt idx="11">
                  <c:v>Trafikverket (SE)</c:v>
                </c:pt>
                <c:pt idx="12">
                  <c:v>Infrabel (BE)</c:v>
                </c:pt>
                <c:pt idx="13">
                  <c:v>CFL (LU)</c:v>
                </c:pt>
                <c:pt idx="14">
                  <c:v>SBB (CH)</c:v>
                </c:pt>
              </c:strCache>
            </c:strRef>
          </c:cat>
          <c:val>
            <c:numRef>
              <c:f>data!$I$3:$I$17</c:f>
              <c:numCache>
                <c:formatCode>0.0</c:formatCode>
                <c:ptCount val="15"/>
                <c:pt idx="0">
                  <c:v>8.1081081081081106</c:v>
                </c:pt>
                <c:pt idx="1">
                  <c:v>34.8486469141085</c:v>
                </c:pt>
                <c:pt idx="2">
                  <c:v>38.405027854834501</c:v>
                </c:pt>
                <c:pt idx="3">
                  <c:v>57.886728655959402</c:v>
                </c:pt>
                <c:pt idx="4">
                  <c:v>59.8352137767221</c:v>
                </c:pt>
                <c:pt idx="5">
                  <c:v>62.314726273009803</c:v>
                </c:pt>
                <c:pt idx="6">
                  <c:v>64.484738913112807</c:v>
                </c:pt>
                <c:pt idx="7">
                  <c:v>66.866892453191895</c:v>
                </c:pt>
                <c:pt idx="8">
                  <c:v>70.997994880299601</c:v>
                </c:pt>
                <c:pt idx="9">
                  <c:v>74.547846103255495</c:v>
                </c:pt>
                <c:pt idx="10">
                  <c:v>76.9040247678019</c:v>
                </c:pt>
                <c:pt idx="11">
                  <c:v>83.250927070457394</c:v>
                </c:pt>
                <c:pt idx="12">
                  <c:v>88.833746898263001</c:v>
                </c:pt>
                <c:pt idx="13">
                  <c:v>96.678966789667896</c:v>
                </c:pt>
                <c:pt idx="14">
                  <c:v>99.978009499924198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157-44B7-B3A8-7754B5DE17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overlap val="100"/>
        <c:axId val="133638400"/>
        <c:axId val="133636864"/>
      </c:barChart>
      <c:valAx>
        <c:axId val="133636864"/>
        <c:scaling>
          <c:orientation val="minMax"/>
          <c:max val="100"/>
        </c:scaling>
        <c:delete val="0"/>
        <c:axPos val="b"/>
        <c:majorGridlines>
          <c:spPr>
            <a:ln>
              <a:solidFill>
                <a:schemeClr val="accent5"/>
              </a:solidFill>
            </a:ln>
          </c:spPr>
        </c:majorGridlines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133638400"/>
        <c:crosses val="autoZero"/>
        <c:crossBetween val="between"/>
        <c:majorUnit val="25"/>
        <c:dispUnits>
          <c:builtInUnit val="hundreds"/>
        </c:dispUnits>
      </c:valAx>
      <c:catAx>
        <c:axId val="133638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9525">
            <a:solidFill>
              <a:srgbClr val="444444"/>
            </a:solidFill>
          </a:ln>
        </c:spPr>
        <c:txPr>
          <a:bodyPr/>
          <a:lstStyle/>
          <a:p>
            <a:pPr>
              <a:defRPr sz="1200"/>
            </a:pPr>
            <a:endParaRPr lang="de-DE"/>
          </a:p>
        </c:txPr>
        <c:crossAx val="133636864"/>
        <c:crosses val="autoZero"/>
        <c:auto val="0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SBB • Division • Abteilung oder Bereich • DD.MM.YY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D26404-58E8-4486-905C-9BBBD7B83F8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2.xml"/><Relationship Id="rId7" Type="http://schemas.openxmlformats.org/officeDocument/2006/relationships/chart" Target="../charts/chart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2EE3096D-63F5-415F-B8E4-765C23175D1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52" imgH="353" progId="TCLayout.ActiveDocument.1">
                  <p:embed/>
                </p:oleObj>
              </mc:Choice>
              <mc:Fallback>
                <p:oleObj name="think-cell Folie" r:id="rId5" imgW="352" imgH="353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2EE3096D-63F5-415F-B8E4-765C23175D1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hteck 9" hidden="1">
            <a:extLst>
              <a:ext uri="{FF2B5EF4-FFF2-40B4-BE49-F238E27FC236}">
                <a16:creationId xmlns:a16="http://schemas.microsoft.com/office/drawing/2014/main" id="{08AAF2B3-9DD3-4BE3-8383-7A2141055AA1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de-CH" sz="2400" b="1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Electrification of networks in Europe in 2023.</a:t>
            </a:r>
            <a:endParaRPr lang="de-CH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3450782441"/>
              </p:ext>
            </p:extLst>
          </p:nvPr>
        </p:nvGraphicFramePr>
        <p:xfrm>
          <a:off x="502919" y="1544169"/>
          <a:ext cx="10201593" cy="4266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1" name="Textfeld 10">
            <a:extLst>
              <a:ext uri="{FF2B5EF4-FFF2-40B4-BE49-F238E27FC236}">
                <a16:creationId xmlns:a16="http://schemas.microsoft.com/office/drawing/2014/main" id="{C872468D-648C-44F5-8DF7-75B41720E3E9}"/>
              </a:ext>
            </a:extLst>
          </p:cNvPr>
          <p:cNvSpPr txBox="1"/>
          <p:nvPr/>
        </p:nvSpPr>
        <p:spPr>
          <a:xfrm>
            <a:off x="1487487" y="1019777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Share of electrified lines as a proportion of an infrastructure manager’s total lines</a:t>
            </a:r>
            <a:endParaRPr kumimoji="0" lang="de-CH" sz="1400" b="0" i="0" u="none" strike="noStrike" kern="1200" cap="none" spc="30" normalizeH="0" baseline="0" noProof="0" dirty="0">
              <a:ln>
                <a:noFill/>
              </a:ln>
              <a:solidFill>
                <a:srgbClr val="EB0000"/>
              </a:solidFill>
              <a:effectLst/>
              <a:uLnTx/>
              <a:uFillTx/>
              <a:latin typeface="SBB Light"/>
              <a:ea typeface="+mn-ea"/>
              <a:cs typeface="+mn-cs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5951AA1F-1F78-4199-A377-9885C86C21AF}"/>
              </a:ext>
            </a:extLst>
          </p:cNvPr>
          <p:cNvSpPr txBox="1"/>
          <p:nvPr/>
        </p:nvSpPr>
        <p:spPr>
          <a:xfrm rot="16200000">
            <a:off x="9605908" y="3946970"/>
            <a:ext cx="3947678" cy="138499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Sources: UIC, </a:t>
            </a:r>
            <a:r>
              <a:rPr kumimoji="0" lang="fr-FR" sz="900" b="0" i="0" u="none" strike="noStrike" kern="0" cap="none" spc="0" normalizeH="0" baseline="0" noProof="0" dirty="0" err="1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ProRail</a:t>
            </a:r>
            <a:r>
              <a:rPr kumimoji="0" lang="fr-FR" sz="9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. Network Rail: 2021, SNCF Réseau: 2022.</a:t>
            </a:r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529F12DD-D362-4327-A51F-7014752CA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5882280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380803553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BOsmfMoRi26Np7Rn4kh2w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915E158-F398-42BF-8A91-7C2A147B9234}">
  <ds:schemaRefs>
    <ds:schemaRef ds:uri="http://purl.org/dc/elements/1.1/"/>
    <ds:schemaRef ds:uri="http://schemas.microsoft.com/office/2006/metadata/properties"/>
    <ds:schemaRef ds:uri="2f5c8543-cf23-4718-a3b8-32b0a91d511a"/>
    <ds:schemaRef ds:uri="96e82a89-ba48-4728-b345-cf206dbec8f1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9FCF0FB-B5E1-45E2-85F8-AB0C01E152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56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Electrification of networks in Europe in 2023.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Electrification of networks in Europe in 2023.</dc:title>
  <dc:creator>Meyer Raphael (KOM-PGA-VSF)</dc:creator>
  <cp:lastModifiedBy>Stefan Weigel (PAR-EPS)</cp:lastModifiedBy>
  <cp:revision>59</cp:revision>
  <dcterms:created xsi:type="dcterms:W3CDTF">2020-09-30T11:00:09Z</dcterms:created>
  <dcterms:modified xsi:type="dcterms:W3CDTF">2025-02-24T12:57:29Z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