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5A5A5A"/>
    <a:srgbClr val="F6F6F6"/>
    <a:srgbClr val="C60018"/>
    <a:srgbClr val="8D8D8D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34999592-F983-4186-A124-982B21D06535}"/>
    <pc:docChg chg="modSld">
      <pc:chgData name="Weigel Stefan (PAR-EPS)" userId="fd3b2067-2981-4ad8-bf3a-d2e1004e4fa8" providerId="ADAL" clId="{34999592-F983-4186-A124-982B21D06535}" dt="2024-04-11T13:59:31.665" v="9" actId="692"/>
      <pc:docMkLst>
        <pc:docMk/>
      </pc:docMkLst>
      <pc:sldChg chg="modSp mod setBg">
        <pc:chgData name="Weigel Stefan (PAR-EPS)" userId="fd3b2067-2981-4ad8-bf3a-d2e1004e4fa8" providerId="ADAL" clId="{34999592-F983-4186-A124-982B21D06535}" dt="2024-04-11T13:59:31.665" v="9" actId="692"/>
        <pc:sldMkLst>
          <pc:docMk/>
          <pc:sldMk cId="3808035539" sldId="270"/>
        </pc:sldMkLst>
        <pc:spChg chg="mod">
          <ac:chgData name="Weigel Stefan (PAR-EPS)" userId="fd3b2067-2981-4ad8-bf3a-d2e1004e4fa8" providerId="ADAL" clId="{34999592-F983-4186-A124-982B21D06535}" dt="2024-04-11T13:58:55.385" v="6" actId="255"/>
          <ac:spMkLst>
            <pc:docMk/>
            <pc:sldMk cId="3808035539" sldId="270"/>
            <ac:spMk id="12" creationId="{5951AA1F-1F78-4199-A377-9885C86C21AF}"/>
          </ac:spMkLst>
        </pc:spChg>
        <pc:spChg chg="mod">
          <ac:chgData name="Weigel Stefan (PAR-EPS)" userId="fd3b2067-2981-4ad8-bf3a-d2e1004e4fa8" providerId="ADAL" clId="{34999592-F983-4186-A124-982B21D06535}" dt="2024-04-11T13:58:50.864" v="5" actId="25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Weigel Stefan (PAR-EPS)" userId="fd3b2067-2981-4ad8-bf3a-d2e1004e4fa8" providerId="ADAL" clId="{34999592-F983-4186-A124-982B21D06535}" dt="2024-04-11T13:59:31.665" v="9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42CDFD8D-70EE-43A8-8368-89F83C2C8598}"/>
    <pc:docChg chg="custSel modSld">
      <pc:chgData name="Weigel Stefan (PAR-EPS)" userId="fd3b2067-2981-4ad8-bf3a-d2e1004e4fa8" providerId="ADAL" clId="{42CDFD8D-70EE-43A8-8368-89F83C2C8598}" dt="2024-02-13T15:34:02.900" v="64" actId="207"/>
      <pc:docMkLst>
        <pc:docMk/>
      </pc:docMkLst>
      <pc:sldChg chg="modSp mod">
        <pc:chgData name="Weigel Stefan (PAR-EPS)" userId="fd3b2067-2981-4ad8-bf3a-d2e1004e4fa8" providerId="ADAL" clId="{42CDFD8D-70EE-43A8-8368-89F83C2C8598}" dt="2024-02-13T15:34:02.900" v="64" actId="207"/>
        <pc:sldMkLst>
          <pc:docMk/>
          <pc:sldMk cId="3808035539" sldId="270"/>
        </pc:sldMkLst>
        <pc:spChg chg="mod">
          <ac:chgData name="Weigel Stefan (PAR-EPS)" userId="fd3b2067-2981-4ad8-bf3a-d2e1004e4fa8" providerId="ADAL" clId="{42CDFD8D-70EE-43A8-8368-89F83C2C8598}" dt="2024-02-13T15:23:01.118" v="1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2CDFD8D-70EE-43A8-8368-89F83C2C8598}" dt="2024-02-13T15:25:48.929" v="59" actId="20577"/>
          <ac:spMkLst>
            <pc:docMk/>
            <pc:sldMk cId="3808035539" sldId="270"/>
            <ac:spMk id="11" creationId="{C872468D-648C-44F5-8DF7-75B41720E3E9}"/>
          </ac:spMkLst>
        </pc:spChg>
        <pc:spChg chg="mod">
          <ac:chgData name="Weigel Stefan (PAR-EPS)" userId="fd3b2067-2981-4ad8-bf3a-d2e1004e4fa8" providerId="ADAL" clId="{42CDFD8D-70EE-43A8-8368-89F83C2C8598}" dt="2024-02-13T15:22:35.077" v="11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PS)" userId="fd3b2067-2981-4ad8-bf3a-d2e1004e4fa8" providerId="ADAL" clId="{42CDFD8D-70EE-43A8-8368-89F83C2C8598}" dt="2024-02-13T15:34:02.900" v="64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F547CA55-BF1B-4008-99B1-5133116669CA}"/>
    <pc:docChg chg="modSld">
      <pc:chgData name="Weigel Stefan (PAR-EPS)" userId="fd3b2067-2981-4ad8-bf3a-d2e1004e4fa8" providerId="ADAL" clId="{F547CA55-BF1B-4008-99B1-5133116669CA}" dt="2025-02-22T10:57:26.422" v="30" actId="27918"/>
      <pc:docMkLst>
        <pc:docMk/>
      </pc:docMkLst>
      <pc:sldChg chg="modSp mod">
        <pc:chgData name="Weigel Stefan (PAR-EPS)" userId="fd3b2067-2981-4ad8-bf3a-d2e1004e4fa8" providerId="ADAL" clId="{F547CA55-BF1B-4008-99B1-5133116669CA}" dt="2025-02-22T10:57:26.422" v="30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F547CA55-BF1B-4008-99B1-5133116669CA}" dt="2025-02-13T14:20:30.619" v="1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547CA55-BF1B-4008-99B1-5133116669CA}" dt="2025-02-13T14:20:39.483" v="20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2C0C9D6E-78AD-4D46-859F-B54131D02328}"/>
    <pc:docChg chg="modSld">
      <pc:chgData name="Weigel Stefan (PAR-EPS)" userId="fd3b2067-2981-4ad8-bf3a-d2e1004e4fa8" providerId="ADAL" clId="{2C0C9D6E-78AD-4D46-859F-B54131D02328}" dt="2024-02-28T14:00:43.598" v="3" actId="27918"/>
      <pc:docMkLst>
        <pc:docMk/>
      </pc:docMkLst>
      <pc:sldChg chg="mod">
        <pc:chgData name="Weigel Stefan (PAR-EPS)" userId="fd3b2067-2981-4ad8-bf3a-d2e1004e4fa8" providerId="ADAL" clId="{2C0C9D6E-78AD-4D46-859F-B54131D02328}" dt="2024-02-28T14:00:43.598" v="3" actId="27918"/>
        <pc:sldMkLst>
          <pc:docMk/>
          <pc:sldMk cId="3808035539" sldId="270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54EC38D1-D1ED-4413-AF89-B689DB72A17F}"/>
    <pc:docChg chg="modSld">
      <pc:chgData name="Weigel Stefan (PAR-ES)" userId="fd3b2067-2981-4ad8-bf3a-d2e1004e4fa8" providerId="ADAL" clId="{54EC38D1-D1ED-4413-AF89-B689DB72A17F}" dt="2023-02-01T07:48:01.362" v="46" actId="207"/>
      <pc:docMkLst>
        <pc:docMk/>
      </pc:docMkLst>
      <pc:sldChg chg="modSp mod">
        <pc:chgData name="Weigel Stefan (PAR-ES)" userId="fd3b2067-2981-4ad8-bf3a-d2e1004e4fa8" providerId="ADAL" clId="{54EC38D1-D1ED-4413-AF89-B689DB72A17F}" dt="2023-02-01T07:48:01.362" v="46" actId="207"/>
        <pc:sldMkLst>
          <pc:docMk/>
          <pc:sldMk cId="3808035539" sldId="270"/>
        </pc:sldMkLst>
        <pc:spChg chg="mod">
          <ac:chgData name="Weigel Stefan (PAR-ES)" userId="fd3b2067-2981-4ad8-bf3a-d2e1004e4fa8" providerId="ADAL" clId="{54EC38D1-D1ED-4413-AF89-B689DB72A17F}" dt="2023-02-01T07:22:07.615" v="18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4EC38D1-D1ED-4413-AF89-B689DB72A17F}" dt="2023-02-01T07:22:28.047" v="35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S)" userId="fd3b2067-2981-4ad8-bf3a-d2e1004e4fa8" providerId="ADAL" clId="{54EC38D1-D1ED-4413-AF89-B689DB72A17F}" dt="2023-02-01T07:48:01.362" v="46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F7BC7E7-8980-4DA8-AC52-BB8231A3306E}"/>
    <pc:docChg chg="modSld">
      <pc:chgData name="Weigel Stefan (PAR-EPS)" userId="fd3b2067-2981-4ad8-bf3a-d2e1004e4fa8" providerId="ADAL" clId="{BF7BC7E7-8980-4DA8-AC52-BB8231A3306E}" dt="2024-02-12T18:09:38.262" v="72" actId="27918"/>
      <pc:docMkLst>
        <pc:docMk/>
      </pc:docMkLst>
      <pc:sldChg chg="modSp mod">
        <pc:chgData name="Weigel Stefan (PAR-EPS)" userId="fd3b2067-2981-4ad8-bf3a-d2e1004e4fa8" providerId="ADAL" clId="{BF7BC7E7-8980-4DA8-AC52-BB8231A3306E}" dt="2024-02-12T18:09:38.262" v="72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BF7BC7E7-8980-4DA8-AC52-BB8231A3306E}" dt="2024-02-12T18:08:36.657" v="4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F7BC7E7-8980-4DA8-AC52-BB8231A3306E}" dt="2024-02-12T18:09:04.692" v="68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1496303567492"/>
          <c:y val="3.711401967995117E-2"/>
          <c:w val="0.76707882778699366"/>
          <c:h val="0.882122802107782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data!$I$2</c:f>
              <c:strCache>
                <c:ptCount val="1"/>
                <c:pt idx="0">
                  <c:v>Wert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ED7-4664-9332-5D1E4B5B494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ED7-4664-9332-5D1E4B5B49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ED7-4664-9332-5D1E4B5B49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ED7-4664-9332-5D1E4B5B494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D7-4664-9332-5D1E4B5B49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D7-4664-9332-5D1E4B5B49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D7-4664-9332-5D1E4B5B49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D7-4664-9332-5D1E4B5B49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D7-4664-9332-5D1E4B5B49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D7-4664-9332-5D1E4B5B49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D7-4664-9332-5D1E4B5B494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D1-4637-85BC-0EAF17287C5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8B74-4E16-8ABD-94493A233CF0}"/>
              </c:ext>
            </c:extLst>
          </c:dPt>
          <c:cat>
            <c:strRef>
              <c:f>data!$H$3:$H$17</c:f>
              <c:strCache>
                <c:ptCount val="15"/>
                <c:pt idx="0">
                  <c:v>LG (LT)</c:v>
                </c:pt>
                <c:pt idx="1">
                  <c:v>SZDC (CZ)</c:v>
                </c:pt>
                <c:pt idx="2">
                  <c:v>Network Rail (GB)</c:v>
                </c:pt>
                <c:pt idx="3">
                  <c:v>FTA (FI)</c:v>
                </c:pt>
                <c:pt idx="4">
                  <c:v>SNCF Réseau (FR)</c:v>
                </c:pt>
                <c:pt idx="5">
                  <c:v>DB AG (DE)</c:v>
                </c:pt>
                <c:pt idx="6">
                  <c:v>PKP (PL)</c:v>
                </c:pt>
                <c:pt idx="7">
                  <c:v>ADIF (ES)</c:v>
                </c:pt>
                <c:pt idx="8">
                  <c:v>FS (IT)</c:v>
                </c:pt>
                <c:pt idx="9">
                  <c:v>ProRail (NL)</c:v>
                </c:pt>
                <c:pt idx="10">
                  <c:v>ÖBB (AT)</c:v>
                </c:pt>
                <c:pt idx="11">
                  <c:v>Trafikverket (SE)</c:v>
                </c:pt>
                <c:pt idx="12">
                  <c:v>Infrabel (BE)</c:v>
                </c:pt>
                <c:pt idx="13">
                  <c:v>CFL (LU)</c:v>
                </c:pt>
                <c:pt idx="14">
                  <c:v>SBB (CH)</c:v>
                </c:pt>
              </c:strCache>
            </c:strRef>
          </c:cat>
          <c:val>
            <c:numRef>
              <c:f>data!$I$3:$I$17</c:f>
              <c:numCache>
                <c:formatCode>0.0</c:formatCode>
                <c:ptCount val="15"/>
                <c:pt idx="0">
                  <c:v>8.1081081081081106</c:v>
                </c:pt>
                <c:pt idx="1">
                  <c:v>34.8486469141085</c:v>
                </c:pt>
                <c:pt idx="2">
                  <c:v>38.405027854834501</c:v>
                </c:pt>
                <c:pt idx="3">
                  <c:v>57.886728655959402</c:v>
                </c:pt>
                <c:pt idx="4">
                  <c:v>59.8352137767221</c:v>
                </c:pt>
                <c:pt idx="5">
                  <c:v>62.314726273009803</c:v>
                </c:pt>
                <c:pt idx="6">
                  <c:v>64.484738913112807</c:v>
                </c:pt>
                <c:pt idx="7">
                  <c:v>66.866892453191895</c:v>
                </c:pt>
                <c:pt idx="8">
                  <c:v>70.997994880299601</c:v>
                </c:pt>
                <c:pt idx="9">
                  <c:v>74.547846103255495</c:v>
                </c:pt>
                <c:pt idx="10">
                  <c:v>76.9040247678019</c:v>
                </c:pt>
                <c:pt idx="11">
                  <c:v>83.250927070457394</c:v>
                </c:pt>
                <c:pt idx="12">
                  <c:v>88.833746898263001</c:v>
                </c:pt>
                <c:pt idx="13">
                  <c:v>96.678966789667896</c:v>
                </c:pt>
                <c:pt idx="14">
                  <c:v>99.978009499924198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5"/>
        <c:dispUnits>
          <c:builtInUnit val="hundreds"/>
        </c:dispUnits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EE3096D-63F5-415F-B8E4-765C23175D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EE3096D-63F5-415F-B8E4-765C23175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>
            <a:extLst>
              <a:ext uri="{FF2B5EF4-FFF2-40B4-BE49-F238E27FC236}">
                <a16:creationId xmlns:a16="http://schemas.microsoft.com/office/drawing/2014/main" id="{08AAF2B3-9DD3-4BE3-8383-7A2141055A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Electrification of networks in Europe in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50782441"/>
              </p:ext>
            </p:extLst>
          </p:nvPr>
        </p:nvGraphicFramePr>
        <p:xfrm>
          <a:off x="502919" y="1544169"/>
          <a:ext cx="10201593" cy="426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C872468D-648C-44F5-8DF7-75B41720E3E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Share of electrified lines as a proportion of an infrastructure manager’s total lines</a:t>
            </a:r>
            <a:endParaRPr kumimoji="0" lang="de-CH" sz="1400" b="0" i="0" u="none" strike="noStrike" kern="1200" cap="none" spc="30" normalizeH="0" baseline="0" noProof="0" dirty="0">
              <a:ln>
                <a:noFill/>
              </a:ln>
              <a:solidFill>
                <a:srgbClr val="EB0000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51AA1F-1F78-4199-A377-9885C86C21AF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fr-FR" sz="9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Network Rail: 2021, SNCF Réseau: 2022.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9F12DD-D362-4327-A51F-7014752C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08035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OsmfMoRi26Np7Rn4kh2w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FCF0FB-B5E1-45E2-85F8-AB0C01E15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Electrification of networks in Europe in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Electrification of networks in Europe in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