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27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C60018"/>
    <a:srgbClr val="8D8D8D"/>
    <a:srgbClr val="5A5A5A"/>
    <a:srgbClr val="444444"/>
    <a:srgbClr val="E5E5E5"/>
    <a:srgbClr val="A8A8A8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Weigel Stefan (PAR-EPS)" userId="fd3b2067-2981-4ad8-bf3a-d2e1004e4fa8" providerId="ADAL" clId="{9A48D52F-B784-4710-A1CC-09E398748693}"/>
    <pc:docChg chg="modSld">
      <pc:chgData name="Weigel Stefan (PAR-EPS)" userId="fd3b2067-2981-4ad8-bf3a-d2e1004e4fa8" providerId="ADAL" clId="{9A48D52F-B784-4710-A1CC-09E398748693}" dt="2024-04-11T14:02:23.616" v="8"/>
      <pc:docMkLst>
        <pc:docMk/>
      </pc:docMkLst>
      <pc:sldChg chg="modSp mod setBg">
        <pc:chgData name="Weigel Stefan (PAR-EPS)" userId="fd3b2067-2981-4ad8-bf3a-d2e1004e4fa8" providerId="ADAL" clId="{9A48D52F-B784-4710-A1CC-09E398748693}" dt="2024-04-11T14:02:23.616" v="8"/>
        <pc:sldMkLst>
          <pc:docMk/>
          <pc:sldMk cId="3808035539" sldId="270"/>
        </pc:sldMkLst>
        <pc:spChg chg="mod">
          <ac:chgData name="Weigel Stefan (PAR-EPS)" userId="fd3b2067-2981-4ad8-bf3a-d2e1004e4fa8" providerId="ADAL" clId="{9A48D52F-B784-4710-A1CC-09E398748693}" dt="2024-04-11T14:02:13.938" v="6" actId="255"/>
          <ac:spMkLst>
            <pc:docMk/>
            <pc:sldMk cId="3808035539" sldId="270"/>
            <ac:spMk id="12" creationId="{5951AA1F-1F78-4199-A377-9885C86C21AF}"/>
          </ac:spMkLst>
        </pc:spChg>
        <pc:spChg chg="mod">
          <ac:chgData name="Weigel Stefan (PAR-EPS)" userId="fd3b2067-2981-4ad8-bf3a-d2e1004e4fa8" providerId="ADAL" clId="{9A48D52F-B784-4710-A1CC-09E398748693}" dt="2024-04-11T14:02:09.247" v="5" actId="25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Weigel Stefan (PAR-EPS)" userId="fd3b2067-2981-4ad8-bf3a-d2e1004e4fa8" providerId="ADAL" clId="{9A48D52F-B784-4710-A1CC-09E398748693}" dt="2024-04-11T14:02:23.616" v="8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1AE52D4F-620D-4CE4-8DD5-CAF1379786A4}"/>
    <pc:docChg chg="custSel modSld">
      <pc:chgData name="Weigel Stefan (PAR-EPS)" userId="fd3b2067-2981-4ad8-bf3a-d2e1004e4fa8" providerId="ADAL" clId="{1AE52D4F-620D-4CE4-8DD5-CAF1379786A4}" dt="2024-02-13T15:33:10.506" v="25" actId="207"/>
      <pc:docMkLst>
        <pc:docMk/>
      </pc:docMkLst>
      <pc:sldChg chg="addSp delSp modSp mod">
        <pc:chgData name="Weigel Stefan (PAR-EPS)" userId="fd3b2067-2981-4ad8-bf3a-d2e1004e4fa8" providerId="ADAL" clId="{1AE52D4F-620D-4CE4-8DD5-CAF1379786A4}" dt="2024-02-13T15:33:10.506" v="25" actId="207"/>
        <pc:sldMkLst>
          <pc:docMk/>
          <pc:sldMk cId="3808035539" sldId="270"/>
        </pc:sldMkLst>
        <pc:spChg chg="del">
          <ac:chgData name="Weigel Stefan (PAR-EPS)" userId="fd3b2067-2981-4ad8-bf3a-d2e1004e4fa8" providerId="ADAL" clId="{1AE52D4F-620D-4CE4-8DD5-CAF1379786A4}" dt="2024-02-13T15:28:55.102" v="5" actId="478"/>
          <ac:spMkLst>
            <pc:docMk/>
            <pc:sldMk cId="3808035539" sldId="270"/>
            <ac:spMk id="2" creationId="{00000000-0000-0000-0000-000000000000}"/>
          </ac:spMkLst>
        </pc:spChg>
        <pc:spChg chg="add del mod">
          <ac:chgData name="Weigel Stefan (PAR-EPS)" userId="fd3b2067-2981-4ad8-bf3a-d2e1004e4fa8" providerId="ADAL" clId="{1AE52D4F-620D-4CE4-8DD5-CAF1379786A4}" dt="2024-02-13T15:28:58.629" v="6" actId="478"/>
          <ac:spMkLst>
            <pc:docMk/>
            <pc:sldMk cId="3808035539" sldId="270"/>
            <ac:spMk id="4" creationId="{CB41F438-5C07-0B11-BDD6-95A837B253B7}"/>
          </ac:spMkLst>
        </pc:spChg>
        <pc:spChg chg="add mod">
          <ac:chgData name="Weigel Stefan (PAR-EPS)" userId="fd3b2067-2981-4ad8-bf3a-d2e1004e4fa8" providerId="ADAL" clId="{1AE52D4F-620D-4CE4-8DD5-CAF1379786A4}" dt="2024-02-13T15:29:05.036" v="10" actId="20577"/>
          <ac:spMkLst>
            <pc:docMk/>
            <pc:sldMk cId="3808035539" sldId="270"/>
            <ac:spMk id="5" creationId="{ECE5D2BE-8CEA-EC2F-F000-19519CEE8077}"/>
          </ac:spMkLst>
        </pc:spChg>
        <pc:spChg chg="add mod">
          <ac:chgData name="Weigel Stefan (PAR-EPS)" userId="fd3b2067-2981-4ad8-bf3a-d2e1004e4fa8" providerId="ADAL" clId="{1AE52D4F-620D-4CE4-8DD5-CAF1379786A4}" dt="2024-02-13T15:29:02.024" v="8"/>
          <ac:spMkLst>
            <pc:docMk/>
            <pc:sldMk cId="3808035539" sldId="270"/>
            <ac:spMk id="6" creationId="{64470667-9C71-2A73-48D8-E106EED16DD2}"/>
          </ac:spMkLst>
        </pc:spChg>
        <pc:spChg chg="del">
          <ac:chgData name="Weigel Stefan (PAR-EPS)" userId="fd3b2067-2981-4ad8-bf3a-d2e1004e4fa8" providerId="ADAL" clId="{1AE52D4F-620D-4CE4-8DD5-CAF1379786A4}" dt="2024-02-13T15:29:00.899" v="7" actId="478"/>
          <ac:spMkLst>
            <pc:docMk/>
            <pc:sldMk cId="3808035539" sldId="270"/>
            <ac:spMk id="11" creationId="{C872468D-648C-44F5-8DF7-75B41720E3E9}"/>
          </ac:spMkLst>
        </pc:spChg>
        <pc:spChg chg="mod">
          <ac:chgData name="Weigel Stefan (PAR-EPS)" userId="fd3b2067-2981-4ad8-bf3a-d2e1004e4fa8" providerId="ADAL" clId="{1AE52D4F-620D-4CE4-8DD5-CAF1379786A4}" dt="2024-02-13T15:29:15.819" v="17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PS)" userId="fd3b2067-2981-4ad8-bf3a-d2e1004e4fa8" providerId="ADAL" clId="{1AE52D4F-620D-4CE4-8DD5-CAF1379786A4}" dt="2024-02-13T15:33:10.506" v="25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43FC7D87-3845-4028-8E6C-E5F1C2634329}"/>
    <pc:docChg chg="modSld">
      <pc:chgData name="Weigel Stefan (PAR-EPS)" userId="fd3b2067-2981-4ad8-bf3a-d2e1004e4fa8" providerId="ADAL" clId="{43FC7D87-3845-4028-8E6C-E5F1C2634329}" dt="2025-02-22T10:57:55.569" v="30" actId="27918"/>
      <pc:docMkLst>
        <pc:docMk/>
      </pc:docMkLst>
      <pc:sldChg chg="modSp mod">
        <pc:chgData name="Weigel Stefan (PAR-EPS)" userId="fd3b2067-2981-4ad8-bf3a-d2e1004e4fa8" providerId="ADAL" clId="{43FC7D87-3845-4028-8E6C-E5F1C2634329}" dt="2025-02-22T10:57:55.569" v="30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43FC7D87-3845-4028-8E6C-E5F1C2634329}" dt="2025-02-13T14:21:55.861" v="1" actId="20577"/>
          <ac:spMkLst>
            <pc:docMk/>
            <pc:sldMk cId="3808035539" sldId="270"/>
            <ac:spMk id="5" creationId="{ECE5D2BE-8CEA-EC2F-F000-19519CEE8077}"/>
          </ac:spMkLst>
        </pc:spChg>
        <pc:spChg chg="mod">
          <ac:chgData name="Weigel Stefan (PAR-EPS)" userId="fd3b2067-2981-4ad8-bf3a-d2e1004e4fa8" providerId="ADAL" clId="{43FC7D87-3845-4028-8E6C-E5F1C2634329}" dt="2025-02-13T14:22:06.300" v="22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2399A821-EAA4-43DB-86BE-DCF829D8A77E}"/>
    <pc:docChg chg="modSld">
      <pc:chgData name="Weigel Stefan (PAR-EPS)" userId="fd3b2067-2981-4ad8-bf3a-d2e1004e4fa8" providerId="ADAL" clId="{2399A821-EAA4-43DB-86BE-DCF829D8A77E}" dt="2024-02-28T14:02:08.288" v="9" actId="27918"/>
      <pc:docMkLst>
        <pc:docMk/>
      </pc:docMkLst>
      <pc:sldChg chg="modSp mod">
        <pc:chgData name="Weigel Stefan (PAR-EPS)" userId="fd3b2067-2981-4ad8-bf3a-d2e1004e4fa8" providerId="ADAL" clId="{2399A821-EAA4-43DB-86BE-DCF829D8A77E}" dt="2024-02-28T14:02:08.288" v="9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2399A821-EAA4-43DB-86BE-DCF829D8A77E}" dt="2024-02-28T14:01:25.765" v="3" actId="14100"/>
          <ac:spMkLst>
            <pc:docMk/>
            <pc:sldMk cId="3808035539" sldId="270"/>
            <ac:spMk id="5" creationId="{ECE5D2BE-8CEA-EC2F-F000-19519CEE8077}"/>
          </ac:spMkLst>
        </pc:spChg>
        <pc:spChg chg="mod">
          <ac:chgData name="Weigel Stefan (PAR-EPS)" userId="fd3b2067-2981-4ad8-bf3a-d2e1004e4fa8" providerId="ADAL" clId="{2399A821-EAA4-43DB-86BE-DCF829D8A77E}" dt="2024-02-28T14:01:48.515" v="5" actId="1036"/>
          <ac:spMkLst>
            <pc:docMk/>
            <pc:sldMk cId="3808035539" sldId="270"/>
            <ac:spMk id="6" creationId="{64470667-9C71-2A73-48D8-E106EED16DD2}"/>
          </ac:spMkLst>
        </pc:sp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54EC38D1-D1ED-4413-AF89-B689DB72A17F}"/>
    <pc:docChg chg="modSld">
      <pc:chgData name="Weigel Stefan (PAR-ES)" userId="fd3b2067-2981-4ad8-bf3a-d2e1004e4fa8" providerId="ADAL" clId="{54EC38D1-D1ED-4413-AF89-B689DB72A17F}" dt="2023-02-01T07:48:01.362" v="46" actId="207"/>
      <pc:docMkLst>
        <pc:docMk/>
      </pc:docMkLst>
      <pc:sldChg chg="modSp mod">
        <pc:chgData name="Weigel Stefan (PAR-ES)" userId="fd3b2067-2981-4ad8-bf3a-d2e1004e4fa8" providerId="ADAL" clId="{54EC38D1-D1ED-4413-AF89-B689DB72A17F}" dt="2023-02-01T07:48:01.362" v="46" actId="207"/>
        <pc:sldMkLst>
          <pc:docMk/>
          <pc:sldMk cId="3808035539" sldId="270"/>
        </pc:sldMkLst>
        <pc:spChg chg="mod">
          <ac:chgData name="Weigel Stefan (PAR-ES)" userId="fd3b2067-2981-4ad8-bf3a-d2e1004e4fa8" providerId="ADAL" clId="{54EC38D1-D1ED-4413-AF89-B689DB72A17F}" dt="2023-02-01T07:22:07.615" v="18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4EC38D1-D1ED-4413-AF89-B689DB72A17F}" dt="2023-02-01T07:22:28.047" v="35" actId="20577"/>
          <ac:spMkLst>
            <pc:docMk/>
            <pc:sldMk cId="3808035539" sldId="270"/>
            <ac:spMk id="12" creationId="{5951AA1F-1F78-4199-A377-9885C86C21AF}"/>
          </ac:spMkLst>
        </pc:spChg>
        <pc:graphicFrameChg chg="mod">
          <ac:chgData name="Weigel Stefan (PAR-ES)" userId="fd3b2067-2981-4ad8-bf3a-d2e1004e4fa8" providerId="ADAL" clId="{54EC38D1-D1ED-4413-AF89-B689DB72A17F}" dt="2023-02-01T07:48:01.362" v="46" actId="207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BF7BC7E7-8980-4DA8-AC52-BB8231A3306E}"/>
    <pc:docChg chg="modSld">
      <pc:chgData name="Weigel Stefan (PAR-EPS)" userId="fd3b2067-2981-4ad8-bf3a-d2e1004e4fa8" providerId="ADAL" clId="{BF7BC7E7-8980-4DA8-AC52-BB8231A3306E}" dt="2024-02-12T18:09:38.262" v="72" actId="27918"/>
      <pc:docMkLst>
        <pc:docMk/>
      </pc:docMkLst>
      <pc:sldChg chg="modSp mod">
        <pc:chgData name="Weigel Stefan (PAR-EPS)" userId="fd3b2067-2981-4ad8-bf3a-d2e1004e4fa8" providerId="ADAL" clId="{BF7BC7E7-8980-4DA8-AC52-BB8231A3306E}" dt="2024-02-12T18:09:38.262" v="72" actId="27918"/>
        <pc:sldMkLst>
          <pc:docMk/>
          <pc:sldMk cId="3808035539" sldId="270"/>
        </pc:sldMkLst>
        <pc:spChg chg="mod">
          <ac:chgData name="Weigel Stefan (PAR-EPS)" userId="fd3b2067-2981-4ad8-bf3a-d2e1004e4fa8" providerId="ADAL" clId="{BF7BC7E7-8980-4DA8-AC52-BB8231A3306E}" dt="2024-02-12T18:08:36.657" v="44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F7BC7E7-8980-4DA8-AC52-BB8231A3306E}" dt="2024-02-12T18:09:04.692" v="68" actId="20577"/>
          <ac:spMkLst>
            <pc:docMk/>
            <pc:sldMk cId="3808035539" sldId="270"/>
            <ac:spMk id="12" creationId="{5951AA1F-1F78-4199-A377-9885C86C21AF}"/>
          </ac:spMkLst>
        </pc:sp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41496303567492"/>
          <c:y val="3.711401967995117E-2"/>
          <c:w val="0.76707882778699366"/>
          <c:h val="0.8821228021077828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data!$I$2</c:f>
              <c:strCache>
                <c:ptCount val="1"/>
                <c:pt idx="0">
                  <c:v>Wert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ED7-4664-9332-5D1E4B5B494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ED7-4664-9332-5D1E4B5B494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ED7-4664-9332-5D1E4B5B494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ED7-4664-9332-5D1E4B5B494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ED7-4664-9332-5D1E4B5B49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ED7-4664-9332-5D1E4B5B49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ED7-4664-9332-5D1E4B5B49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ED7-4664-9332-5D1E4B5B494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ED7-4664-9332-5D1E4B5B494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ED7-4664-9332-5D1E4B5B494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ED7-4664-9332-5D1E4B5B494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9D1-4637-85BC-0EAF17287C5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8B74-4E16-8ABD-94493A233CF0}"/>
              </c:ext>
            </c:extLst>
          </c:dPt>
          <c:cat>
            <c:strRef>
              <c:f>data!$H$3:$H$17</c:f>
              <c:strCache>
                <c:ptCount val="15"/>
                <c:pt idx="0">
                  <c:v>LG (LT)</c:v>
                </c:pt>
                <c:pt idx="1">
                  <c:v>SZDC (CZ)</c:v>
                </c:pt>
                <c:pt idx="2">
                  <c:v>Network Rail (GB)</c:v>
                </c:pt>
                <c:pt idx="3">
                  <c:v>FTA (FI)</c:v>
                </c:pt>
                <c:pt idx="4">
                  <c:v>SNCF Réseau (FR)</c:v>
                </c:pt>
                <c:pt idx="5">
                  <c:v>DB AG (DE)</c:v>
                </c:pt>
                <c:pt idx="6">
                  <c:v>PKP (PL)</c:v>
                </c:pt>
                <c:pt idx="7">
                  <c:v>ADIF (ES)</c:v>
                </c:pt>
                <c:pt idx="8">
                  <c:v>FS (IT)</c:v>
                </c:pt>
                <c:pt idx="9">
                  <c:v>ProRail (NL)</c:v>
                </c:pt>
                <c:pt idx="10">
                  <c:v>ÖBB (AT)</c:v>
                </c:pt>
                <c:pt idx="11">
                  <c:v>Trafikverket (SE)</c:v>
                </c:pt>
                <c:pt idx="12">
                  <c:v>Infrabel (BE)</c:v>
                </c:pt>
                <c:pt idx="13">
                  <c:v>CFL (LU)</c:v>
                </c:pt>
                <c:pt idx="14">
                  <c:v>CFF (CH)</c:v>
                </c:pt>
              </c:strCache>
            </c:strRef>
          </c:cat>
          <c:val>
            <c:numRef>
              <c:f>data!$I$3:$I$17</c:f>
              <c:numCache>
                <c:formatCode>0.0</c:formatCode>
                <c:ptCount val="15"/>
                <c:pt idx="0">
                  <c:v>8.1081081081081106</c:v>
                </c:pt>
                <c:pt idx="1">
                  <c:v>34.8486469141085</c:v>
                </c:pt>
                <c:pt idx="2">
                  <c:v>38.405027854834501</c:v>
                </c:pt>
                <c:pt idx="3">
                  <c:v>57.886728655959402</c:v>
                </c:pt>
                <c:pt idx="4">
                  <c:v>59.8352137767221</c:v>
                </c:pt>
                <c:pt idx="5">
                  <c:v>62.314726273009803</c:v>
                </c:pt>
                <c:pt idx="6">
                  <c:v>64.484738913112807</c:v>
                </c:pt>
                <c:pt idx="7">
                  <c:v>66.866892453191895</c:v>
                </c:pt>
                <c:pt idx="8">
                  <c:v>70.997994880299601</c:v>
                </c:pt>
                <c:pt idx="9">
                  <c:v>74.547846103255495</c:v>
                </c:pt>
                <c:pt idx="10">
                  <c:v>76.9040247678019</c:v>
                </c:pt>
                <c:pt idx="11">
                  <c:v>83.250927070457394</c:v>
                </c:pt>
                <c:pt idx="12">
                  <c:v>88.833746898263001</c:v>
                </c:pt>
                <c:pt idx="13">
                  <c:v>96.678966789667896</c:v>
                </c:pt>
                <c:pt idx="14">
                  <c:v>99.978009499924198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0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5"/>
        <c:dispUnits>
          <c:builtInUnit val="hundreds"/>
        </c:dispUnits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2EE3096D-63F5-415F-B8E4-765C23175D1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2EE3096D-63F5-415F-B8E4-765C23175D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 hidden="1">
            <a:extLst>
              <a:ext uri="{FF2B5EF4-FFF2-40B4-BE49-F238E27FC236}">
                <a16:creationId xmlns:a16="http://schemas.microsoft.com/office/drawing/2014/main" id="{08AAF2B3-9DD3-4BE3-8383-7A2141055AA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e-CH" sz="24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6019505"/>
              </p:ext>
            </p:extLst>
          </p:nvPr>
        </p:nvGraphicFramePr>
        <p:xfrm>
          <a:off x="502919" y="1593849"/>
          <a:ext cx="10201593" cy="428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5951AA1F-1F78-4199-A377-9885C86C21AF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Sources: UIC, </a:t>
            </a:r>
            <a:r>
              <a:rPr kumimoji="0" lang="fr-FR" sz="9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 Network Rail: 2021, SNCF Réseau: 2022.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529F12DD-D362-4327-A51F-7014752C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E5D2BE-8CEA-EC2F-F000-19519CEE8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348954" cy="848226"/>
          </a:xfrm>
        </p:spPr>
        <p:txBody>
          <a:bodyPr/>
          <a:lstStyle/>
          <a:p>
            <a:r>
              <a:rPr lang="fr-FR" dirty="0"/>
              <a:t>Électrification des réseaux ferroviaires en Europe en 2023.</a:t>
            </a:r>
            <a:br>
              <a:rPr lang="fr-FR" dirty="0"/>
            </a:b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4470667-9C71-2A73-48D8-E106EED16DD2}"/>
              </a:ext>
            </a:extLst>
          </p:cNvPr>
          <p:cNvSpPr txBox="1"/>
          <p:nvPr/>
        </p:nvSpPr>
        <p:spPr>
          <a:xfrm>
            <a:off x="1487487" y="989097"/>
            <a:ext cx="9217025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Proportion de tronçons électrifiés sur la longueur total des tronçons appartenant à un gestionnaire d’infrastructure</a:t>
            </a:r>
            <a:endParaRPr kumimoji="0" lang="de-CH" sz="1400" b="0" i="0" u="none" strike="noStrike" kern="1200" cap="none" spc="30" normalizeH="0" baseline="0" noProof="0" dirty="0">
              <a:ln>
                <a:noFill/>
              </a:ln>
              <a:solidFill>
                <a:srgbClr val="EB0000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035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OsmfMoRi26Np7Rn4kh2w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47E35E-4EC8-4068-B683-A0A98C1B9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96e82a89-ba48-4728-b345-cf206dbec8f1"/>
    <ds:schemaRef ds:uri="http://purl.org/dc/terms/"/>
    <ds:schemaRef ds:uri="http://schemas.microsoft.com/office/2006/documentManagement/types"/>
    <ds:schemaRef ds:uri="2f5c8543-cf23-4718-a3b8-32b0a91d511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Électrification des réseaux ferroviaires en Europe en 2023.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Électrification des réseaux ferroviaires en Europe en 2023._x000b_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