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08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271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0013"/>
    <a:srgbClr val="F6F6F6"/>
    <a:srgbClr val="5A5A5A"/>
    <a:srgbClr val="8D8D8D"/>
    <a:srgbClr val="C60018"/>
    <a:srgbClr val="444444"/>
    <a:srgbClr val="E5E5E5"/>
    <a:srgbClr val="A8A8A8"/>
    <a:srgbClr val="BDBDBD"/>
    <a:srgbClr val="7272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271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AE727E4-6F43-44DC-80B3-36DB1D4310CD}"/>
    <pc:docChg chg="custSel addSld delSld modSld">
      <pc:chgData name="Meyer Raphael (PAR-ES)" userId="79615dfe-ed48-4e74-a40f-4f7b034c1c27" providerId="ADAL" clId="{6AE727E4-6F43-44DC-80B3-36DB1D4310CD}" dt="2022-03-03T13:44:37.218" v="37" actId="2890"/>
      <pc:docMkLst>
        <pc:docMk/>
      </pc:docMkLst>
      <pc:sldChg chg="addSp delSp modSp mod">
        <pc:chgData name="Meyer Raphael (PAR-ES)" userId="79615dfe-ed48-4e74-a40f-4f7b034c1c27" providerId="ADAL" clId="{6AE727E4-6F43-44DC-80B3-36DB1D4310CD}" dt="2022-03-03T13:43:39.923" v="33" actId="692"/>
        <pc:sldMkLst>
          <pc:docMk/>
          <pc:sldMk cId="3808035539" sldId="270"/>
        </pc:sldMkLst>
        <pc:spChg chg="del">
          <ac:chgData name="Meyer Raphael (PAR-ES)" userId="79615dfe-ed48-4e74-a40f-4f7b034c1c27" providerId="ADAL" clId="{6AE727E4-6F43-44DC-80B3-36DB1D4310CD}" dt="2022-03-03T13:37:54.951" v="8" actId="478"/>
          <ac:spMkLst>
            <pc:docMk/>
            <pc:sldMk cId="3808035539" sldId="270"/>
            <ac:spMk id="3" creationId="{00000000-0000-0000-0000-000000000000}"/>
          </ac:spMkLst>
        </pc:spChg>
        <pc:spChg chg="del">
          <ac:chgData name="Meyer Raphael (PAR-ES)" userId="79615dfe-ed48-4e74-a40f-4f7b034c1c27" providerId="ADAL" clId="{6AE727E4-6F43-44DC-80B3-36DB1D4310CD}" dt="2022-03-03T13:37:52.046" v="7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6AE727E4-6F43-44DC-80B3-36DB1D4310CD}" dt="2022-03-03T13:36:54.987" v="2"/>
          <ac:spMkLst>
            <pc:docMk/>
            <pc:sldMk cId="3808035539" sldId="270"/>
            <ac:spMk id="11" creationId="{C872468D-648C-44F5-8DF7-75B41720E3E9}"/>
          </ac:spMkLst>
        </pc:spChg>
        <pc:spChg chg="add mod">
          <ac:chgData name="Meyer Raphael (PAR-ES)" userId="79615dfe-ed48-4e74-a40f-4f7b034c1c27" providerId="ADAL" clId="{6AE727E4-6F43-44DC-80B3-36DB1D4310CD}" dt="2022-03-03T13:37:39.851" v="6" actId="20577"/>
          <ac:spMkLst>
            <pc:docMk/>
            <pc:sldMk cId="3808035539" sldId="270"/>
            <ac:spMk id="12" creationId="{5951AA1F-1F78-4199-A377-9885C86C21AF}"/>
          </ac:spMkLst>
        </pc:spChg>
        <pc:spChg chg="add mod">
          <ac:chgData name="Meyer Raphael (PAR-ES)" userId="79615dfe-ed48-4e74-a40f-4f7b034c1c27" providerId="ADAL" clId="{6AE727E4-6F43-44DC-80B3-36DB1D4310CD}" dt="2022-03-03T13:39:32.361" v="15"/>
          <ac:spMkLst>
            <pc:docMk/>
            <pc:sldMk cId="3808035539" sldId="270"/>
            <ac:spMk id="13" creationId="{529F12DD-D362-4327-A51F-7014752CAD03}"/>
          </ac:spMkLst>
        </pc:spChg>
        <pc:graphicFrameChg chg="mod">
          <ac:chgData name="Meyer Raphael (PAR-ES)" userId="79615dfe-ed48-4e74-a40f-4f7b034c1c27" providerId="ADAL" clId="{6AE727E4-6F43-44DC-80B3-36DB1D4310CD}" dt="2022-03-03T13:43:39.923" v="33" actId="692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del">
          <ac:chgData name="Meyer Raphael (PAR-ES)" userId="79615dfe-ed48-4e74-a40f-4f7b034c1c27" providerId="ADAL" clId="{6AE727E4-6F43-44DC-80B3-36DB1D4310CD}" dt="2022-03-03T13:39:44.942" v="16" actId="478"/>
          <ac:cxnSpMkLst>
            <pc:docMk/>
            <pc:sldMk cId="3808035539" sldId="270"/>
            <ac:cxnSpMk id="6" creationId="{00000000-0000-0000-0000-000000000000}"/>
          </ac:cxnSpMkLst>
        </pc:cxnChg>
        <pc:cxnChg chg="del">
          <ac:chgData name="Meyer Raphael (PAR-ES)" userId="79615dfe-ed48-4e74-a40f-4f7b034c1c27" providerId="ADAL" clId="{6AE727E4-6F43-44DC-80B3-36DB1D4310CD}" dt="2022-03-03T13:40:44.423" v="28" actId="478"/>
          <ac:cxnSpMkLst>
            <pc:docMk/>
            <pc:sldMk cId="3808035539" sldId="270"/>
            <ac:cxnSpMk id="8" creationId="{11B600A0-14BD-4B20-9F81-BA2BC862A1DB}"/>
          </ac:cxnSpMkLst>
        </pc:cxnChg>
      </pc:sldChg>
      <pc:sldChg chg="add">
        <pc:chgData name="Meyer Raphael (PAR-ES)" userId="79615dfe-ed48-4e74-a40f-4f7b034c1c27" providerId="ADAL" clId="{6AE727E4-6F43-44DC-80B3-36DB1D4310CD}" dt="2022-03-03T13:44:34.313" v="35" actId="2890"/>
        <pc:sldMkLst>
          <pc:docMk/>
          <pc:sldMk cId="421447817" sldId="271"/>
        </pc:sldMkLst>
      </pc:sldChg>
      <pc:sldChg chg="add">
        <pc:chgData name="Meyer Raphael (PAR-ES)" userId="79615dfe-ed48-4e74-a40f-4f7b034c1c27" providerId="ADAL" clId="{6AE727E4-6F43-44DC-80B3-36DB1D4310CD}" dt="2022-03-03T13:44:36.416" v="36" actId="2890"/>
        <pc:sldMkLst>
          <pc:docMk/>
          <pc:sldMk cId="1823063743" sldId="272"/>
        </pc:sldMkLst>
      </pc:sldChg>
      <pc:sldChg chg="add">
        <pc:chgData name="Meyer Raphael (PAR-ES)" userId="79615dfe-ed48-4e74-a40f-4f7b034c1c27" providerId="ADAL" clId="{6AE727E4-6F43-44DC-80B3-36DB1D4310CD}" dt="2022-03-03T13:44:37.218" v="37" actId="2890"/>
        <pc:sldMkLst>
          <pc:docMk/>
          <pc:sldMk cId="3044751883" sldId="273"/>
        </pc:sldMkLst>
      </pc:sldChg>
      <pc:sldChg chg="del">
        <pc:chgData name="Meyer Raphael (PAR-ES)" userId="79615dfe-ed48-4e74-a40f-4f7b034c1c27" providerId="ADAL" clId="{6AE727E4-6F43-44DC-80B3-36DB1D4310CD}" dt="2022-03-03T13:44:22.569" v="34" actId="47"/>
        <pc:sldMkLst>
          <pc:docMk/>
          <pc:sldMk cId="1708932620" sldId="407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1116898475" sldId="408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3294247987" sldId="409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74587FB8-B2BD-4F09-88B8-92B765731C3A}"/>
    <pc:docChg chg="addSld delSld modSld">
      <pc:chgData name="Meyer Raphael (PAR-ES)" userId="79615dfe-ed48-4e74-a40f-4f7b034c1c27" providerId="ADAL" clId="{74587FB8-B2BD-4F09-88B8-92B765731C3A}" dt="2022-02-21T15:28:35.598" v="17" actId="27918"/>
      <pc:docMkLst>
        <pc:docMk/>
      </pc:docMkLst>
      <pc:sldChg chg="del">
        <pc:chgData name="Meyer Raphael (PAR-ES)" userId="79615dfe-ed48-4e74-a40f-4f7b034c1c27" providerId="ADAL" clId="{74587FB8-B2BD-4F09-88B8-92B765731C3A}" dt="2022-02-21T15:26:29.272" v="0" actId="47"/>
        <pc:sldMkLst>
          <pc:docMk/>
          <pc:sldMk cId="943556213" sldId="406"/>
        </pc:sldMkLst>
      </pc:sldChg>
      <pc:sldChg chg="modSp add mod">
        <pc:chgData name="Meyer Raphael (PAR-ES)" userId="79615dfe-ed48-4e74-a40f-4f7b034c1c27" providerId="ADAL" clId="{74587FB8-B2BD-4F09-88B8-92B765731C3A}" dt="2022-02-21T15:28:35.598" v="17" actId="27918"/>
        <pc:sldMkLst>
          <pc:docMk/>
          <pc:sldMk cId="1116898475" sldId="408"/>
        </pc:sldMkLst>
        <pc:spChg chg="mod">
          <ac:chgData name="Meyer Raphael (PAR-ES)" userId="79615dfe-ed48-4e74-a40f-4f7b034c1c27" providerId="ADAL" clId="{74587FB8-B2BD-4F09-88B8-92B765731C3A}" dt="2022-02-21T15:27:24.683" v="6" actId="20577"/>
          <ac:spMkLst>
            <pc:docMk/>
            <pc:sldMk cId="1116898475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4587FB8-B2BD-4F09-88B8-92B765731C3A}" dt="2022-02-21T15:27:44.854" v="7"/>
          <ac:spMkLst>
            <pc:docMk/>
            <pc:sldMk cId="1116898475" sldId="408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74587FB8-B2BD-4F09-88B8-92B765731C3A}" dt="2022-02-21T15:27:58.044" v="14" actId="20577"/>
          <ac:spMkLst>
            <pc:docMk/>
            <pc:sldMk cId="1116898475" sldId="408"/>
            <ac:spMk id="8" creationId="{06532336-43AE-43F1-8B99-299E3E2FB919}"/>
          </ac:spMkLst>
        </pc:spChg>
      </pc:sldChg>
      <pc:sldChg chg="add">
        <pc:chgData name="Meyer Raphael (PAR-ES)" userId="79615dfe-ed48-4e74-a40f-4f7b034c1c27" providerId="ADAL" clId="{74587FB8-B2BD-4F09-88B8-92B765731C3A}" dt="2022-02-21T15:26:47.999" v="2" actId="2890"/>
        <pc:sldMkLst>
          <pc:docMk/>
          <pc:sldMk cId="3294247987" sldId="409"/>
        </pc:sldMkLst>
      </pc:sldChg>
      <pc:sldChg chg="add">
        <pc:chgData name="Meyer Raphael (PAR-ES)" userId="79615dfe-ed48-4e74-a40f-4f7b034c1c27" providerId="ADAL" clId="{74587FB8-B2BD-4F09-88B8-92B765731C3A}" dt="2022-02-21T15:26:48.748" v="3" actId="2890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DB5BE36-76E7-4528-A0DC-EC31C0774D59}"/>
    <pc:docChg chg="custSel modSld">
      <pc:chgData name="Meyer Raphael (PAR-ES)" userId="79615dfe-ed48-4e74-a40f-4f7b034c1c27" providerId="ADAL" clId="{ADB5BE36-76E7-4528-A0DC-EC31C0774D59}" dt="2022-02-22T13:41:57.468" v="49" actId="27918"/>
      <pc:docMkLst>
        <pc:docMk/>
      </pc:docMkLst>
      <pc:sldChg chg="modSp mod">
        <pc:chgData name="Meyer Raphael (PAR-ES)" userId="79615dfe-ed48-4e74-a40f-4f7b034c1c27" providerId="ADAL" clId="{ADB5BE36-76E7-4528-A0DC-EC31C0774D59}" dt="2022-02-22T13:40:11.159" v="25" actId="20577"/>
        <pc:sldMkLst>
          <pc:docMk/>
          <pc:sldMk cId="3294247987" sldId="409"/>
        </pc:sldMkLst>
        <pc:spChg chg="mod">
          <ac:chgData name="Meyer Raphael (PAR-ES)" userId="79615dfe-ed48-4e74-a40f-4f7b034c1c27" providerId="ADAL" clId="{ADB5BE36-76E7-4528-A0DC-EC31C0774D59}" dt="2022-02-22T13:37:39.093" v="2" actId="20577"/>
          <ac:spMkLst>
            <pc:docMk/>
            <pc:sldMk cId="3294247987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37:56.979" v="3"/>
          <ac:spMkLst>
            <pc:docMk/>
            <pc:sldMk cId="3294247987" sldId="409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38:21.019" v="16" actId="20577"/>
          <ac:spMkLst>
            <pc:docMk/>
            <pc:sldMk cId="3294247987" sldId="409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0:11.159" v="25" actId="20577"/>
          <ac:spMkLst>
            <pc:docMk/>
            <pc:sldMk cId="3294247987" sldId="409"/>
            <ac:spMk id="10" creationId="{688053B1-3C6B-44C3-87A2-469CA7CF834F}"/>
          </ac:spMkLst>
        </pc:spChg>
      </pc:sldChg>
      <pc:sldChg chg="modSp mod">
        <pc:chgData name="Meyer Raphael (PAR-ES)" userId="79615dfe-ed48-4e74-a40f-4f7b034c1c27" providerId="ADAL" clId="{ADB5BE36-76E7-4528-A0DC-EC31C0774D59}" dt="2022-02-22T13:41:57.468" v="49" actId="27918"/>
        <pc:sldMkLst>
          <pc:docMk/>
          <pc:sldMk cId="2032574650" sldId="410"/>
        </pc:sldMkLst>
        <pc:spChg chg="mod">
          <ac:chgData name="Meyer Raphael (PAR-ES)" userId="79615dfe-ed48-4e74-a40f-4f7b034c1c27" providerId="ADAL" clId="{ADB5BE36-76E7-4528-A0DC-EC31C0774D59}" dt="2022-02-22T13:41:06.044" v="29" actId="20577"/>
          <ac:spMkLst>
            <pc:docMk/>
            <pc:sldMk cId="203257465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40:51.373" v="27"/>
          <ac:spMkLst>
            <pc:docMk/>
            <pc:sldMk cId="2032574650" sldId="410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41:22.800" v="40" actId="20577"/>
          <ac:spMkLst>
            <pc:docMk/>
            <pc:sldMk cId="2032574650" sldId="410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1:29.392" v="46" actId="20577"/>
          <ac:spMkLst>
            <pc:docMk/>
            <pc:sldMk cId="2032574650" sldId="410"/>
            <ac:spMk id="10" creationId="{688053B1-3C6B-44C3-87A2-469CA7CF834F}"/>
          </ac:spMkLst>
        </pc:sp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4FAD5D3-FB33-4007-98A7-71F9682AE523}"/>
    <pc:docChg chg="delSld">
      <pc:chgData name="Meyer Raphael (PAR-ES)" userId="79615dfe-ed48-4e74-a40f-4f7b034c1c27" providerId="ADAL" clId="{64FAD5D3-FB33-4007-98A7-71F9682AE523}" dt="2022-03-03T14:27:47.322" v="0" actId="47"/>
      <pc:docMkLst>
        <pc:docMk/>
      </pc:docMkLst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2168600751" sldId="409"/>
        </pc:sldMkLst>
      </pc:sldChg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1409086300" sldId="410"/>
        </pc:sldMkLst>
      </pc:sldChg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589059623" sldId="411"/>
        </pc:sldMkLst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7E141BE9-9136-4D1B-8CD0-038A1A8600C9}"/>
    <pc:docChg chg="addSld delSld modSld">
      <pc:chgData name="Meyer Raphael (PAR-ES)" userId="79615dfe-ed48-4e74-a40f-4f7b034c1c27" providerId="ADAL" clId="{7E141BE9-9136-4D1B-8CD0-038A1A8600C9}" dt="2022-02-21T13:13:55.626" v="11" actId="2890"/>
      <pc:docMkLst>
        <pc:docMk/>
      </pc:docMkLst>
      <pc:sldChg chg="modSp del mod">
        <pc:chgData name="Meyer Raphael (PAR-ES)" userId="79615dfe-ed48-4e74-a40f-4f7b034c1c27" providerId="ADAL" clId="{7E141BE9-9136-4D1B-8CD0-038A1A8600C9}" dt="2022-02-21T13:13:12.852" v="2" actId="47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7E141BE9-9136-4D1B-8CD0-038A1A8600C9}" dt="2022-02-21T12:49:02.619" v="1" actId="1076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7E141BE9-9136-4D1B-8CD0-038A1A8600C9}" dt="2022-02-21T13:13:43.702" v="7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7E141BE9-9136-4D1B-8CD0-038A1A8600C9}" dt="2022-02-21T13:13:43.702" v="7" actId="20577"/>
          <ac:spMkLst>
            <pc:docMk/>
            <pc:sldMk cId="2624746743" sldId="403"/>
            <ac:spMk id="2" creationId="{00000000-0000-0000-0000-000000000000}"/>
          </ac:spMkLst>
        </pc:spChg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1954296201" sldId="404"/>
        </pc:sldMkLst>
      </pc:sldChg>
      <pc:sldChg chg="del">
        <pc:chgData name="Meyer Raphael (PAR-ES)" userId="79615dfe-ed48-4e74-a40f-4f7b034c1c27" providerId="ADAL" clId="{7E141BE9-9136-4D1B-8CD0-038A1A8600C9}" dt="2022-02-21T12:48:48.760" v="0" actId="47"/>
        <pc:sldMkLst>
          <pc:docMk/>
          <pc:sldMk cId="2102945685" sldId="404"/>
        </pc:sldMkLst>
      </pc:sldChg>
      <pc:sldChg chg="add">
        <pc:chgData name="Meyer Raphael (PAR-ES)" userId="79615dfe-ed48-4e74-a40f-4f7b034c1c27" providerId="ADAL" clId="{7E141BE9-9136-4D1B-8CD0-038A1A8600C9}" dt="2022-02-21T13:13:53.686" v="9" actId="2890"/>
        <pc:sldMkLst>
          <pc:docMk/>
          <pc:sldMk cId="4185400525" sldId="404"/>
        </pc:sldMkLst>
      </pc:sldChg>
      <pc:sldChg chg="add">
        <pc:chgData name="Meyer Raphael (PAR-ES)" userId="79615dfe-ed48-4e74-a40f-4f7b034c1c27" providerId="ADAL" clId="{7E141BE9-9136-4D1B-8CD0-038A1A8600C9}" dt="2022-02-21T13:13:54.869" v="10" actId="2890"/>
        <pc:sldMkLst>
          <pc:docMk/>
          <pc:sldMk cId="2617506047" sldId="405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4005933681" sldId="405"/>
        </pc:sldMkLst>
      </pc:sldChg>
      <pc:sldChg chg="add">
        <pc:chgData name="Meyer Raphael (PAR-ES)" userId="79615dfe-ed48-4e74-a40f-4f7b034c1c27" providerId="ADAL" clId="{7E141BE9-9136-4D1B-8CD0-038A1A8600C9}" dt="2022-02-21T13:13:55.626" v="11" actId="2890"/>
        <pc:sldMkLst>
          <pc:docMk/>
          <pc:sldMk cId="943556213" sldId="406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3868929230" sldId="406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Weigel Stefan (PAR-EPS)" userId="fd3b2067-2981-4ad8-bf3a-d2e1004e4fa8" providerId="ADAL" clId="{77C62589-47BA-4D94-854C-5D453A2110AB}"/>
    <pc:docChg chg="undo custSel modSld">
      <pc:chgData name="Weigel Stefan (PAR-EPS)" userId="fd3b2067-2981-4ad8-bf3a-d2e1004e4fa8" providerId="ADAL" clId="{77C62589-47BA-4D94-854C-5D453A2110AB}" dt="2024-04-22T09:16:13.797" v="54" actId="1037"/>
      <pc:docMkLst>
        <pc:docMk/>
      </pc:docMkLst>
      <pc:sldChg chg="modSp mod setBg">
        <pc:chgData name="Weigel Stefan (PAR-EPS)" userId="fd3b2067-2981-4ad8-bf3a-d2e1004e4fa8" providerId="ADAL" clId="{77C62589-47BA-4D94-854C-5D453A2110AB}" dt="2024-04-22T09:16:13.797" v="54" actId="1037"/>
        <pc:sldMkLst>
          <pc:docMk/>
          <pc:sldMk cId="2820921500" sldId="408"/>
        </pc:sldMkLst>
        <pc:spChg chg="mod">
          <ac:chgData name="Weigel Stefan (PAR-EPS)" userId="fd3b2067-2981-4ad8-bf3a-d2e1004e4fa8" providerId="ADAL" clId="{77C62589-47BA-4D94-854C-5D453A2110AB}" dt="2024-04-22T09:16:13.797" v="54" actId="1037"/>
          <ac:spMkLst>
            <pc:docMk/>
            <pc:sldMk cId="2820921500" sldId="408"/>
            <ac:spMk id="7" creationId="{586F29B4-427F-4C02-96A8-38F75F539446}"/>
          </ac:spMkLst>
        </pc:spChg>
        <pc:graphicFrameChg chg="mod">
          <ac:chgData name="Weigel Stefan (PAR-EPS)" userId="fd3b2067-2981-4ad8-bf3a-d2e1004e4fa8" providerId="ADAL" clId="{77C62589-47BA-4D94-854C-5D453A2110AB}" dt="2024-04-22T09:15:47.948" v="43" actId="255"/>
          <ac:graphicFrameMkLst>
            <pc:docMk/>
            <pc:sldMk cId="2820921500" sldId="408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F62F3E69-D638-4F8A-BAB4-2FB5C3CCF3FC}"/>
    <pc:docChg chg="modSld">
      <pc:chgData name="Meyer Raphael (PAR-ES)" userId="79615dfe-ed48-4e74-a40f-4f7b034c1c27" providerId="ADAL" clId="{F62F3E69-D638-4F8A-BAB4-2FB5C3CCF3FC}" dt="2023-03-08T08:22:57.955" v="13" actId="27918"/>
      <pc:docMkLst>
        <pc:docMk/>
      </pc:docMkLst>
      <pc:sldChg chg="mod">
        <pc:chgData name="Meyer Raphael (PAR-ES)" userId="79615dfe-ed48-4e74-a40f-4f7b034c1c27" providerId="ADAL" clId="{F62F3E69-D638-4F8A-BAB4-2FB5C3CCF3FC}" dt="2023-03-08T08:22:57.955" v="13" actId="27918"/>
        <pc:sldMkLst>
          <pc:docMk/>
          <pc:sldMk cId="2820921500" sldId="408"/>
        </pc:sldMkLst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E1166BF-094D-4C5D-934C-3C12DB15ADFC}"/>
    <pc:docChg chg="delSld">
      <pc:chgData name="Meyer Raphael (PAR-ES)" userId="79615dfe-ed48-4e74-a40f-4f7b034c1c27" providerId="ADAL" clId="{3E1166BF-094D-4C5D-934C-3C12DB15ADFC}" dt="2022-02-21T13:31:36.898" v="0" actId="47"/>
      <pc:docMkLst>
        <pc:docMk/>
      </pc:docMkLst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24746743" sldId="403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4185400525" sldId="404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17506047" sldId="405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2AEED41-E137-44EA-8934-B896B264C2ED}"/>
    <pc:docChg chg="custSel addSld delSld modSld sldOrd">
      <pc:chgData name="Meyer Raphael (PAR-ES)" userId="79615dfe-ed48-4e74-a40f-4f7b034c1c27" providerId="ADAL" clId="{12AEED41-E137-44EA-8934-B896B264C2ED}" dt="2022-03-03T14:15:40.014" v="50"/>
      <pc:docMkLst>
        <pc:docMk/>
      </pc:docMkLst>
      <pc:sldChg chg="del">
        <pc:chgData name="Meyer Raphael (PAR-ES)" userId="79615dfe-ed48-4e74-a40f-4f7b034c1c27" providerId="ADAL" clId="{12AEED41-E137-44EA-8934-B896B264C2ED}" dt="2022-03-03T14:09:16.096" v="1" actId="47"/>
        <pc:sldMkLst>
          <pc:docMk/>
          <pc:sldMk cId="3808035539" sldId="270"/>
        </pc:sldMkLst>
      </pc:sldChg>
      <pc:sldChg chg="modSp">
        <pc:chgData name="Meyer Raphael (PAR-ES)" userId="79615dfe-ed48-4e74-a40f-4f7b034c1c27" providerId="ADAL" clId="{12AEED41-E137-44EA-8934-B896B264C2ED}" dt="2022-03-03T14:08:34.089" v="0"/>
        <pc:sldMkLst>
          <pc:docMk/>
          <pc:sldMk cId="2820921500" sldId="408"/>
        </pc:sldMkLst>
        <pc:graphicFrameChg chg="mod">
          <ac:chgData name="Meyer Raphael (PAR-ES)" userId="79615dfe-ed48-4e74-a40f-4f7b034c1c27" providerId="ADAL" clId="{12AEED41-E137-44EA-8934-B896B264C2ED}" dt="2022-03-03T14:08:34.089" v="0"/>
          <ac:graphicFrameMkLst>
            <pc:docMk/>
            <pc:sldMk cId="2820921500" sldId="408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12AEED41-E137-44EA-8934-B896B264C2ED}" dt="2022-03-03T14:13:34.648" v="35"/>
        <pc:sldMkLst>
          <pc:docMk/>
          <pc:sldMk cId="2168600751" sldId="409"/>
        </pc:sldMkLst>
        <pc:spChg chg="mod">
          <ac:chgData name="Meyer Raphael (PAR-ES)" userId="79615dfe-ed48-4e74-a40f-4f7b034c1c27" providerId="ADAL" clId="{12AEED41-E137-44EA-8934-B896B264C2ED}" dt="2022-03-03T14:12:44.569" v="20"/>
          <ac:spMkLst>
            <pc:docMk/>
            <pc:sldMk cId="2168600751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AEED41-E137-44EA-8934-B896B264C2ED}" dt="2022-03-03T14:12:50.797" v="26" actId="20577"/>
          <ac:spMkLst>
            <pc:docMk/>
            <pc:sldMk cId="2168600751" sldId="409"/>
            <ac:spMk id="7" creationId="{586F29B4-427F-4C02-96A8-38F75F539446}"/>
          </ac:spMkLst>
        </pc:spChg>
        <pc:graphicFrameChg chg="mod">
          <ac:chgData name="Meyer Raphael (PAR-ES)" userId="79615dfe-ed48-4e74-a40f-4f7b034c1c27" providerId="ADAL" clId="{12AEED41-E137-44EA-8934-B896B264C2ED}" dt="2022-03-03T14:13:34.648" v="35"/>
          <ac:graphicFrameMkLst>
            <pc:docMk/>
            <pc:sldMk cId="2168600751" sldId="409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12AEED41-E137-44EA-8934-B896B264C2ED}" dt="2022-03-03T14:15:40.014" v="50"/>
        <pc:sldMkLst>
          <pc:docMk/>
          <pc:sldMk cId="1409086300" sldId="410"/>
        </pc:sldMkLst>
        <pc:spChg chg="mod">
          <ac:chgData name="Meyer Raphael (PAR-ES)" userId="79615dfe-ed48-4e74-a40f-4f7b034c1c27" providerId="ADAL" clId="{12AEED41-E137-44EA-8934-B896B264C2ED}" dt="2022-03-03T14:14:35.159" v="41"/>
          <ac:spMkLst>
            <pc:docMk/>
            <pc:sldMk cId="140908630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AEED41-E137-44EA-8934-B896B264C2ED}" dt="2022-03-03T14:14:11.923" v="40" actId="20577"/>
          <ac:spMkLst>
            <pc:docMk/>
            <pc:sldMk cId="1409086300" sldId="410"/>
            <ac:spMk id="7" creationId="{586F29B4-427F-4C02-96A8-38F75F539446}"/>
          </ac:spMkLst>
        </pc:spChg>
        <pc:graphicFrameChg chg="mod">
          <ac:chgData name="Meyer Raphael (PAR-ES)" userId="79615dfe-ed48-4e74-a40f-4f7b034c1c27" providerId="ADAL" clId="{12AEED41-E137-44EA-8934-B896B264C2ED}" dt="2022-03-03T14:15:40.014" v="50"/>
          <ac:graphicFrameMkLst>
            <pc:docMk/>
            <pc:sldMk cId="1409086300" sldId="410"/>
            <ac:graphicFrameMk id="9" creationId="{00000000-0000-0000-0000-000000000000}"/>
          </ac:graphicFrameMkLst>
        </pc:graphicFrameChg>
      </pc:sldChg>
      <pc:sldChg chg="modSp add mod ord">
        <pc:chgData name="Meyer Raphael (PAR-ES)" userId="79615dfe-ed48-4e74-a40f-4f7b034c1c27" providerId="ADAL" clId="{12AEED41-E137-44EA-8934-B896B264C2ED}" dt="2022-03-03T14:11:59.515" v="19"/>
        <pc:sldMkLst>
          <pc:docMk/>
          <pc:sldMk cId="589059623" sldId="411"/>
        </pc:sldMkLst>
        <pc:spChg chg="mod">
          <ac:chgData name="Meyer Raphael (PAR-ES)" userId="79615dfe-ed48-4e74-a40f-4f7b034c1c27" providerId="ADAL" clId="{12AEED41-E137-44EA-8934-B896B264C2ED}" dt="2022-03-03T14:09:58.172" v="6" actId="6549"/>
          <ac:spMkLst>
            <pc:docMk/>
            <pc:sldMk cId="589059623" sldId="411"/>
            <ac:spMk id="2" creationId="{00000000-0000-0000-0000-000000000000}"/>
          </ac:spMkLst>
        </pc:spChg>
        <pc:graphicFrameChg chg="mod">
          <ac:chgData name="Meyer Raphael (PAR-ES)" userId="79615dfe-ed48-4e74-a40f-4f7b034c1c27" providerId="ADAL" clId="{12AEED41-E137-44EA-8934-B896B264C2ED}" dt="2022-03-03T14:11:59.515" v="19"/>
          <ac:graphicFrameMkLst>
            <pc:docMk/>
            <pc:sldMk cId="589059623" sldId="411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5AEFCCC8-328D-40A6-804A-370FCBB7F8C4}"/>
    <pc:docChg chg="modSld">
      <pc:chgData name="Meyer Raphael (PAR-ES)" userId="79615dfe-ed48-4e74-a40f-4f7b034c1c27" providerId="ADAL" clId="{5AEFCCC8-328D-40A6-804A-370FCBB7F8C4}" dt="2022-03-09T16:27:49.507" v="0" actId="692"/>
      <pc:docMkLst>
        <pc:docMk/>
      </pc:docMkLst>
      <pc:sldChg chg="modSp">
        <pc:chgData name="Meyer Raphael (PAR-ES)" userId="79615dfe-ed48-4e74-a40f-4f7b034c1c27" providerId="ADAL" clId="{5AEFCCC8-328D-40A6-804A-370FCBB7F8C4}" dt="2022-03-09T16:27:49.507" v="0" actId="692"/>
        <pc:sldMkLst>
          <pc:docMk/>
          <pc:sldMk cId="2820921500" sldId="408"/>
        </pc:sldMkLst>
        <pc:graphicFrameChg chg="mod">
          <ac:chgData name="Meyer Raphael (PAR-ES)" userId="79615dfe-ed48-4e74-a40f-4f7b034c1c27" providerId="ADAL" clId="{5AEFCCC8-328D-40A6-804A-370FCBB7F8C4}" dt="2022-03-09T16:27:49.507" v="0" actId="692"/>
          <ac:graphicFrameMkLst>
            <pc:docMk/>
            <pc:sldMk cId="2820921500" sldId="408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C91381E-864F-40AA-BEAC-05CB62171E30}"/>
    <pc:docChg chg="modSld">
      <pc:chgData name="Meyer Raphael (PAR-ES)" userId="79615dfe-ed48-4e74-a40f-4f7b034c1c27" providerId="ADAL" clId="{DC91381E-864F-40AA-BEAC-05CB62171E30}" dt="2022-02-21T13:25:42.447" v="74"/>
      <pc:docMkLst>
        <pc:docMk/>
      </pc:docMkLst>
      <pc:sldChg chg="modSp mod">
        <pc:chgData name="Meyer Raphael (PAR-ES)" userId="79615dfe-ed48-4e74-a40f-4f7b034c1c27" providerId="ADAL" clId="{DC91381E-864F-40AA-BEAC-05CB62171E30}" dt="2022-02-21T13:19:21.727" v="20"/>
        <pc:sldMkLst>
          <pc:docMk/>
          <pc:sldMk cId="4185400525" sldId="404"/>
        </pc:sldMkLst>
        <pc:spChg chg="mod">
          <ac:chgData name="Meyer Raphael (PAR-ES)" userId="79615dfe-ed48-4e74-a40f-4f7b034c1c27" providerId="ADAL" clId="{DC91381E-864F-40AA-BEAC-05CB62171E30}" dt="2022-02-21T13:17:14.648" v="2" actId="20577"/>
          <ac:spMkLst>
            <pc:docMk/>
            <pc:sldMk cId="418540052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25.384" v="3"/>
          <ac:spMkLst>
            <pc:docMk/>
            <pc:sldMk cId="4185400525" sldId="404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34.759" v="4"/>
          <ac:spMkLst>
            <pc:docMk/>
            <pc:sldMk cId="4185400525" sldId="404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9:21.727" v="20"/>
          <ac:spMkLst>
            <pc:docMk/>
            <pc:sldMk cId="4185400525" sldId="404"/>
            <ac:spMk id="11" creationId="{651B01CC-189F-4F80-9403-B5172C1D5545}"/>
          </ac:spMkLst>
        </pc:spChg>
        <pc:graphicFrameChg chg="mod">
          <ac:chgData name="Meyer Raphael (PAR-ES)" userId="79615dfe-ed48-4e74-a40f-4f7b034c1c27" providerId="ADAL" clId="{DC91381E-864F-40AA-BEAC-05CB62171E30}" dt="2022-02-21T13:18:50.349" v="19"/>
          <ac:graphicFrameMkLst>
            <pc:docMk/>
            <pc:sldMk cId="4185400525" sldId="404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18:28.792" v="14"/>
          <ac:graphicFrameMkLst>
            <pc:docMk/>
            <pc:sldMk cId="4185400525" sldId="404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3:07.829" v="51"/>
        <pc:sldMkLst>
          <pc:docMk/>
          <pc:sldMk cId="2617506047" sldId="405"/>
        </pc:sldMkLst>
        <pc:spChg chg="mod">
          <ac:chgData name="Meyer Raphael (PAR-ES)" userId="79615dfe-ed48-4e74-a40f-4f7b034c1c27" providerId="ADAL" clId="{DC91381E-864F-40AA-BEAC-05CB62171E30}" dt="2022-02-21T13:20:20.500" v="23" actId="20577"/>
          <ac:spMkLst>
            <pc:docMk/>
            <pc:sldMk cId="2617506047" sldId="40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29.812" v="24"/>
          <ac:spMkLst>
            <pc:docMk/>
            <pc:sldMk cId="2617506047" sldId="40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39.685" v="25"/>
          <ac:spMkLst>
            <pc:docMk/>
            <pc:sldMk cId="2617506047" sldId="405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3:07.829" v="51"/>
          <ac:spMkLst>
            <pc:docMk/>
            <pc:sldMk cId="2617506047" sldId="405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0:48.737" v="31" actId="20577"/>
          <ac:spMkLst>
            <pc:docMk/>
            <pc:sldMk cId="2617506047" sldId="405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2:34.826" v="47"/>
          <ac:graphicFrameMkLst>
            <pc:docMk/>
            <pc:sldMk cId="2617506047" sldId="405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2:44.839" v="50"/>
          <ac:graphicFrameMkLst>
            <pc:docMk/>
            <pc:sldMk cId="2617506047" sldId="405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5:42.447" v="74"/>
        <pc:sldMkLst>
          <pc:docMk/>
          <pc:sldMk cId="943556213" sldId="406"/>
        </pc:sldMkLst>
        <pc:spChg chg="mod">
          <ac:chgData name="Meyer Raphael (PAR-ES)" userId="79615dfe-ed48-4e74-a40f-4f7b034c1c27" providerId="ADAL" clId="{DC91381E-864F-40AA-BEAC-05CB62171E30}" dt="2022-02-21T13:24:14.470" v="54" actId="20577"/>
          <ac:spMkLst>
            <pc:docMk/>
            <pc:sldMk cId="943556213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24.391" v="55"/>
          <ac:spMkLst>
            <pc:docMk/>
            <pc:sldMk cId="943556213" sldId="40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32.772" v="56"/>
          <ac:spMkLst>
            <pc:docMk/>
            <pc:sldMk cId="943556213" sldId="406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5:33.433" v="72"/>
          <ac:spMkLst>
            <pc:docMk/>
            <pc:sldMk cId="943556213" sldId="406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5:07.644" v="68" actId="20577"/>
          <ac:spMkLst>
            <pc:docMk/>
            <pc:sldMk cId="943556213" sldId="406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5:42.447" v="74"/>
          <ac:graphicFrameMkLst>
            <pc:docMk/>
            <pc:sldMk cId="943556213" sldId="406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5:00.885" v="62"/>
          <ac:graphicFrameMkLst>
            <pc:docMk/>
            <pc:sldMk cId="943556213" sldId="40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CA59C422-3C80-4001-BC5B-C26715C248B8}"/>
    <pc:docChg chg="modSld">
      <pc:chgData name="Weigel Stefan (PAR-EPS)" userId="fd3b2067-2981-4ad8-bf3a-d2e1004e4fa8" providerId="ADAL" clId="{CA59C422-3C80-4001-BC5B-C26715C248B8}" dt="2025-02-22T13:36:22.994" v="2" actId="27918"/>
      <pc:docMkLst>
        <pc:docMk/>
      </pc:docMkLst>
      <pc:sldChg chg="mod">
        <pc:chgData name="Weigel Stefan (PAR-EPS)" userId="fd3b2067-2981-4ad8-bf3a-d2e1004e4fa8" providerId="ADAL" clId="{CA59C422-3C80-4001-BC5B-C26715C248B8}" dt="2025-02-22T13:36:22.994" v="2" actId="27918"/>
        <pc:sldMkLst>
          <pc:docMk/>
          <pc:sldMk cId="2820921500" sldId="408"/>
        </pc:sldMkLst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Weigel Stefan (PAR-EPS)" userId="fd3b2067-2981-4ad8-bf3a-d2e1004e4fa8" providerId="ADAL" clId="{C1AF9310-36A8-456C-89D4-051DE09B39F8}"/>
    <pc:docChg chg="modSld">
      <pc:chgData name="Weigel Stefan (PAR-EPS)" userId="fd3b2067-2981-4ad8-bf3a-d2e1004e4fa8" providerId="ADAL" clId="{C1AF9310-36A8-456C-89D4-051DE09B39F8}" dt="2024-02-16T10:50:06.283" v="31" actId="27918"/>
      <pc:docMkLst>
        <pc:docMk/>
      </pc:docMkLst>
      <pc:sldChg chg="mod">
        <pc:chgData name="Weigel Stefan (PAR-EPS)" userId="fd3b2067-2981-4ad8-bf3a-d2e1004e4fa8" providerId="ADAL" clId="{C1AF9310-36A8-456C-89D4-051DE09B39F8}" dt="2024-02-16T10:50:06.283" v="31" actId="27918"/>
        <pc:sldMkLst>
          <pc:docMk/>
          <pc:sldMk cId="2820921500" sldId="408"/>
        </pc:sldMkLst>
      </pc:sldChg>
    </pc:docChg>
  </pc:docChgLst>
  <pc:docChgLst>
    <pc:chgData name="Meyer Raphael (PAR-ES)" userId="79615dfe-ed48-4e74-a40f-4f7b034c1c27" providerId="ADAL" clId="{41A5B2EA-2907-4898-8BAD-7161CA34B4C3}"/>
    <pc:docChg chg="undo custSel modSld">
      <pc:chgData name="Meyer Raphael (PAR-ES)" userId="79615dfe-ed48-4e74-a40f-4f7b034c1c27" providerId="ADAL" clId="{41A5B2EA-2907-4898-8BAD-7161CA34B4C3}" dt="2022-03-03T13:54:34.303" v="122" actId="20577"/>
      <pc:docMkLst>
        <pc:docMk/>
      </pc:docMkLst>
      <pc:sldChg chg="modSp mod">
        <pc:chgData name="Meyer Raphael (PAR-ES)" userId="79615dfe-ed48-4e74-a40f-4f7b034c1c27" providerId="ADAL" clId="{41A5B2EA-2907-4898-8BAD-7161CA34B4C3}" dt="2022-03-03T13:51:34.741" v="61"/>
        <pc:sldMkLst>
          <pc:docMk/>
          <pc:sldMk cId="421447817" sldId="271"/>
        </pc:sldMkLst>
        <pc:spChg chg="mod">
          <ac:chgData name="Meyer Raphael (PAR-ES)" userId="79615dfe-ed48-4e74-a40f-4f7b034c1c27" providerId="ADAL" clId="{41A5B2EA-2907-4898-8BAD-7161CA34B4C3}" dt="2022-03-03T13:51:34.741" v="61"/>
          <ac:spMkLst>
            <pc:docMk/>
            <pc:sldMk cId="421447817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1:33.039" v="58" actId="1036"/>
          <ac:spMkLst>
            <pc:docMk/>
            <pc:sldMk cId="421447817" sldId="271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48:37.964" v="17" actId="20577"/>
          <ac:spMkLst>
            <pc:docMk/>
            <pc:sldMk cId="421447817" sldId="271"/>
            <ac:spMk id="12" creationId="{5951AA1F-1F78-4199-A377-9885C86C21AF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2:57.702" v="104" actId="20577"/>
        <pc:sldMkLst>
          <pc:docMk/>
          <pc:sldMk cId="1823063743" sldId="272"/>
        </pc:sldMkLst>
        <pc:spChg chg="mod">
          <ac:chgData name="Meyer Raphael (PAR-ES)" userId="79615dfe-ed48-4e74-a40f-4f7b034c1c27" providerId="ADAL" clId="{41A5B2EA-2907-4898-8BAD-7161CA34B4C3}" dt="2022-03-03T13:51:50.163" v="66" actId="20577"/>
          <ac:spMkLst>
            <pc:docMk/>
            <pc:sldMk cId="1823063743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2:24.458" v="90" actId="14100"/>
          <ac:spMkLst>
            <pc:docMk/>
            <pc:sldMk cId="1823063743" sldId="272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2:52.795" v="98" actId="20577"/>
          <ac:spMkLst>
            <pc:docMk/>
            <pc:sldMk cId="1823063743" sldId="272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2:57.702" v="104" actId="20577"/>
          <ac:spMkLst>
            <pc:docMk/>
            <pc:sldMk cId="1823063743" sldId="272"/>
            <ac:spMk id="13" creationId="{529F12DD-D362-4327-A51F-7014752CAD03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4:34.303" v="122" actId="20577"/>
        <pc:sldMkLst>
          <pc:docMk/>
          <pc:sldMk cId="3044751883" sldId="273"/>
        </pc:sldMkLst>
        <pc:spChg chg="mod">
          <ac:chgData name="Meyer Raphael (PAR-ES)" userId="79615dfe-ed48-4e74-a40f-4f7b034c1c27" providerId="ADAL" clId="{41A5B2EA-2907-4898-8BAD-7161CA34B4C3}" dt="2022-03-03T13:53:58.616" v="109" actId="20577"/>
          <ac:spMkLst>
            <pc:docMk/>
            <pc:sldMk cId="3044751883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4:11.854" v="110"/>
          <ac:spMkLst>
            <pc:docMk/>
            <pc:sldMk cId="3044751883" sldId="273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4:25.352" v="116" actId="20577"/>
          <ac:spMkLst>
            <pc:docMk/>
            <pc:sldMk cId="3044751883" sldId="273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4:34.303" v="122" actId="20577"/>
          <ac:spMkLst>
            <pc:docMk/>
            <pc:sldMk cId="3044751883" sldId="273"/>
            <ac:spMk id="13" creationId="{529F12DD-D362-4327-A51F-7014752CAD03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59F3F2DD-0AA0-41E9-9702-E67125B6C64F}"/>
    <pc:docChg chg="delSld">
      <pc:chgData name="Meyer Raphael (PAR-ES)" userId="79615dfe-ed48-4e74-a40f-4f7b034c1c27" providerId="ADAL" clId="{59F3F2DD-0AA0-41E9-9702-E67125B6C64F}" dt="2022-03-03T14:01:24.929" v="0" actId="47"/>
      <pc:docMkLst>
        <pc:docMk/>
      </pc:docMkLst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421447817" sldId="271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1823063743" sldId="272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3044751883" sldId="273"/>
        </pc:sldMkLst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Weigel Stefan (PAR-EPS)" userId="fd3b2067-2981-4ad8-bf3a-d2e1004e4fa8" providerId="ADAL" clId="{A9FF87AC-580B-4196-80F3-4B0FC7E08E8B}"/>
    <pc:docChg chg="modSld">
      <pc:chgData name="Weigel Stefan (PAR-EPS)" userId="fd3b2067-2981-4ad8-bf3a-d2e1004e4fa8" providerId="ADAL" clId="{A9FF87AC-580B-4196-80F3-4B0FC7E08E8B}" dt="2024-02-16T10:52:11.362" v="8" actId="27918"/>
      <pc:docMkLst>
        <pc:docMk/>
      </pc:docMkLst>
      <pc:sldChg chg="modSp mod">
        <pc:chgData name="Weigel Stefan (PAR-EPS)" userId="fd3b2067-2981-4ad8-bf3a-d2e1004e4fa8" providerId="ADAL" clId="{A9FF87AC-580B-4196-80F3-4B0FC7E08E8B}" dt="2024-02-16T10:52:11.362" v="8" actId="27918"/>
        <pc:sldMkLst>
          <pc:docMk/>
          <pc:sldMk cId="2820921500" sldId="408"/>
        </pc:sldMkLst>
        <pc:spChg chg="mod">
          <ac:chgData name="Weigel Stefan (PAR-EPS)" userId="fd3b2067-2981-4ad8-bf3a-d2e1004e4fa8" providerId="ADAL" clId="{A9FF87AC-580B-4196-80F3-4B0FC7E08E8B}" dt="2024-02-16T10:51:36.461" v="0"/>
          <ac:spMkLst>
            <pc:docMk/>
            <pc:sldMk cId="2820921500" sldId="408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767619279552746E-2"/>
          <c:y val="9.1437582252467786E-2"/>
          <c:w val="0.90209275535455247"/>
          <c:h val="0.65600648848332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Noise barriers and walls (construction length in km)</c:v>
                </c:pt>
              </c:strCache>
            </c:strRef>
          </c:tx>
          <c:spPr>
            <a:solidFill>
              <a:srgbClr val="D9D9D9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A-8CC7-4B04-ACDA-F600E151D821}"/>
              </c:ext>
            </c:extLst>
          </c:dPt>
          <c:dPt>
            <c:idx val="1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9-8CC7-4B04-ACDA-F600E151D821}"/>
              </c:ext>
            </c:extLst>
          </c:dPt>
          <c:dPt>
            <c:idx val="2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8-8CC7-4B04-ACDA-F600E151D821}"/>
              </c:ext>
            </c:extLst>
          </c:dPt>
          <c:dPt>
            <c:idx val="3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7-8CC7-4B04-ACDA-F600E151D821}"/>
              </c:ext>
            </c:extLst>
          </c:dPt>
          <c:dPt>
            <c:idx val="4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6-8CC7-4B04-ACDA-F600E151D821}"/>
              </c:ext>
            </c:extLst>
          </c:dPt>
          <c:dPt>
            <c:idx val="5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5-8CC7-4B04-ACDA-F600E151D821}"/>
              </c:ext>
            </c:extLst>
          </c:dPt>
          <c:dPt>
            <c:idx val="6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4-8CC7-4B04-ACDA-F600E151D821}"/>
              </c:ext>
            </c:extLst>
          </c:dPt>
          <c:dPt>
            <c:idx val="7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3-8CC7-4B04-ACDA-F600E151D821}"/>
              </c:ext>
            </c:extLst>
          </c:dPt>
          <c:dPt>
            <c:idx val="8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2-8CC7-4B04-ACDA-F600E151D821}"/>
              </c:ext>
            </c:extLst>
          </c:dPt>
          <c:dPt>
            <c:idx val="9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1-8CC7-4B04-ACDA-F600E151D821}"/>
              </c:ext>
            </c:extLst>
          </c:dPt>
          <c:dPt>
            <c:idx val="10"/>
            <c:invertIfNegative val="0"/>
            <c:bubble3D val="0"/>
            <c:spPr>
              <a:solidFill>
                <a:srgbClr val="A20013"/>
              </a:solidFill>
            </c:spPr>
            <c:extLst>
              <c:ext xmlns:c16="http://schemas.microsoft.com/office/drawing/2014/chart" uri="{C3380CC4-5D6E-409C-BE32-E72D297353CC}">
                <c16:uniqueId val="{00000001-F8BF-496B-ACD5-9C04F0408BD4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data!$C$9:$C$19</c:f>
              <c:numCache>
                <c:formatCode>#,##0</c:formatCode>
                <c:ptCount val="11"/>
                <c:pt idx="0">
                  <c:v>345.35845210000002</c:v>
                </c:pt>
                <c:pt idx="1">
                  <c:v>368.13877209999998</c:v>
                </c:pt>
                <c:pt idx="2">
                  <c:v>383.05045860000001</c:v>
                </c:pt>
                <c:pt idx="3">
                  <c:v>390.82165859999998</c:v>
                </c:pt>
                <c:pt idx="4">
                  <c:v>402.5056586</c:v>
                </c:pt>
                <c:pt idx="5">
                  <c:v>403.75584859999998</c:v>
                </c:pt>
                <c:pt idx="6">
                  <c:v>412.27625444639398</c:v>
                </c:pt>
                <c:pt idx="7">
                  <c:v>416.74980696325702</c:v>
                </c:pt>
                <c:pt idx="8">
                  <c:v>421.91321236947499</c:v>
                </c:pt>
                <c:pt idx="9">
                  <c:v>425.01739751144299</c:v>
                </c:pt>
                <c:pt idx="10">
                  <c:v>427.20855083109399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BF-496B-ACD5-9C04F0408B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050624"/>
        <c:axId val="164956416"/>
      </c:barChart>
      <c:lineChart>
        <c:grouping val="standard"/>
        <c:varyColors val="0"/>
        <c:ser>
          <c:idx val="1"/>
          <c:order val="1"/>
          <c:tx>
            <c:strRef>
              <c:f>data!$D$8</c:f>
              <c:strCache>
                <c:ptCount val="1"/>
                <c:pt idx="0">
                  <c:v>Low-noise freight wagons SBB Cargo Ltd (%)</c:v>
                </c:pt>
              </c:strCache>
            </c:strRef>
          </c:tx>
          <c:spPr>
            <a:ln>
              <a:solidFill>
                <a:srgbClr val="444444"/>
              </a:solidFill>
            </a:ln>
          </c:spPr>
          <c:marker>
            <c:symbol val="none"/>
          </c:marker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data!$D$9:$D$19</c:f>
              <c:numCache>
                <c:formatCode>#,##0.0</c:formatCode>
                <c:ptCount val="11"/>
                <c:pt idx="0">
                  <c:v>91.607981220657294</c:v>
                </c:pt>
                <c:pt idx="1">
                  <c:v>92.613812325797497</c:v>
                </c:pt>
                <c:pt idx="2">
                  <c:v>92.908876536971505</c:v>
                </c:pt>
                <c:pt idx="3">
                  <c:v>93.596059113300498</c:v>
                </c:pt>
                <c:pt idx="4">
                  <c:v>93.670172802404196</c:v>
                </c:pt>
                <c:pt idx="5">
                  <c:v>97.340214370782107</c:v>
                </c:pt>
                <c:pt idx="6">
                  <c:v>98.022199798183607</c:v>
                </c:pt>
                <c:pt idx="7">
                  <c:v>98.758295868122502</c:v>
                </c:pt>
                <c:pt idx="8">
                  <c:v>98.784458432819605</c:v>
                </c:pt>
                <c:pt idx="9">
                  <c:v>98.804780876493993</c:v>
                </c:pt>
                <c:pt idx="10">
                  <c:v>99.796747967479703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8BF-496B-ACD5-9C04F0408BD4}"/>
            </c:ext>
          </c:extLst>
        </c:ser>
        <c:ser>
          <c:idx val="2"/>
          <c:order val="2"/>
          <c:tx>
            <c:strRef>
              <c:f>data!$E$8</c:f>
              <c:strCache>
                <c:ptCount val="1"/>
                <c:pt idx="0">
                  <c:v>Low-noise rolling stock SBB Passenger Services (%)</c:v>
                </c:pt>
              </c:strCache>
            </c:strRef>
          </c:tx>
          <c:spPr>
            <a:ln>
              <a:solidFill>
                <a:srgbClr val="C60018"/>
              </a:solidFill>
            </a:ln>
          </c:spPr>
          <c:marker>
            <c:symbol val="none"/>
          </c:marker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data!$E$9:$E$19</c:f>
              <c:numCache>
                <c:formatCode>#,##0.0</c:formatCode>
                <c:ptCount val="11"/>
                <c:pt idx="0">
                  <c:v>96.932377966860699</c:v>
                </c:pt>
                <c:pt idx="1">
                  <c:v>97.156819191470504</c:v>
                </c:pt>
                <c:pt idx="2">
                  <c:v>97.557184099489206</c:v>
                </c:pt>
                <c:pt idx="3">
                  <c:v>97.597204019222403</c:v>
                </c:pt>
                <c:pt idx="4">
                  <c:v>97.674418604651194</c:v>
                </c:pt>
                <c:pt idx="5">
                  <c:v>97.846153846153896</c:v>
                </c:pt>
                <c:pt idx="6">
                  <c:v>97.984344422700602</c:v>
                </c:pt>
                <c:pt idx="7">
                  <c:v>98.285936891312801</c:v>
                </c:pt>
                <c:pt idx="8">
                  <c:v>98.458574181117498</c:v>
                </c:pt>
                <c:pt idx="9">
                  <c:v>98.553758325404402</c:v>
                </c:pt>
                <c:pt idx="10">
                  <c:v>98.598130841121502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8BF-496B-ACD5-9C04F0408B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9329280"/>
        <c:axId val="164954880"/>
      </c:lineChart>
      <c:catAx>
        <c:axId val="159329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164954880"/>
        <c:crosses val="autoZero"/>
        <c:auto val="1"/>
        <c:lblAlgn val="ctr"/>
        <c:lblOffset val="100"/>
        <c:noMultiLvlLbl val="0"/>
      </c:catAx>
      <c:valAx>
        <c:axId val="164954880"/>
        <c:scaling>
          <c:orientation val="minMax"/>
          <c:max val="100"/>
          <c:min val="0"/>
        </c:scaling>
        <c:delete val="0"/>
        <c:axPos val="l"/>
        <c:majorGridlines>
          <c:spPr>
            <a:ln>
              <a:solidFill>
                <a:schemeClr val="accent5"/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159329280"/>
        <c:crosses val="autoZero"/>
        <c:crossBetween val="between"/>
        <c:majorUnit val="20"/>
        <c:dispUnits>
          <c:builtInUnit val="hundreds"/>
        </c:dispUnits>
      </c:valAx>
      <c:valAx>
        <c:axId val="164956416"/>
        <c:scaling>
          <c:orientation val="minMax"/>
          <c:max val="500"/>
        </c:scaling>
        <c:delete val="0"/>
        <c:axPos val="r"/>
        <c:numFmt formatCode="#,##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165050624"/>
        <c:crosses val="max"/>
        <c:crossBetween val="between"/>
        <c:majorUnit val="100"/>
      </c:valAx>
      <c:catAx>
        <c:axId val="1650506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495641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"/>
          <c:y val="0.82880030138652705"/>
          <c:w val="0.51792243158719875"/>
          <c:h val="0.16840265818219025"/>
        </c:manualLayout>
      </c:layout>
      <c:overlay val="0"/>
      <c:txPr>
        <a:bodyPr/>
        <a:lstStyle/>
        <a:p>
          <a:pPr>
            <a:defRPr sz="11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0.9666</cdr:x>
      <cdr:y>0</cdr:y>
    </cdr:from>
    <cdr:to>
      <cdr:x>0.99484</cdr:x>
      <cdr:y>0.05465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8909176" y="0"/>
          <a:ext cx="260255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CH" sz="1100" dirty="0"/>
            <a:t>km</a:t>
          </a:r>
          <a:endParaRPr lang="de-CH" sz="11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2.xml"/><Relationship Id="rId1" Type="http://schemas.openxmlformats.org/officeDocument/2006/relationships/tags" Target="../tags/tag4.xml"/><Relationship Id="rId6" Type="http://schemas.openxmlformats.org/officeDocument/2006/relationships/chart" Target="../charts/chart1.x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4DD1A60B-5654-418D-919D-139C4B10C0F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52" imgH="353" progId="TCLayout.ActiveDocument.1">
                  <p:embed/>
                </p:oleObj>
              </mc:Choice>
              <mc:Fallback>
                <p:oleObj name="think-cell Folie" r:id="rId4" imgW="352" imgH="353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4DD1A60B-5654-418D-919D-139C4B10C0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Noise protection.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017277707"/>
              </p:ext>
            </p:extLst>
          </p:nvPr>
        </p:nvGraphicFramePr>
        <p:xfrm>
          <a:off x="1487487" y="1881188"/>
          <a:ext cx="9217025" cy="4427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2279650" y="6084295"/>
            <a:ext cx="6921695" cy="54006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586F29B4-427F-4C02-96A8-38F75F539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57891" y="6101997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28209215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15E158-F398-42BF-8A91-7C2A147B9234}">
  <ds:schemaRefs>
    <ds:schemaRef ds:uri="http://purl.org/dc/elements/1.1/"/>
    <ds:schemaRef ds:uri="http://schemas.microsoft.com/office/infopath/2007/PartnerControls"/>
    <ds:schemaRef ds:uri="http://www.w3.org/XML/1998/namespace"/>
    <ds:schemaRef ds:uri="http://purl.org/dc/terms/"/>
    <ds:schemaRef ds:uri="2f5c8543-cf23-4718-a3b8-32b0a91d511a"/>
    <ds:schemaRef ds:uri="http://schemas.microsoft.com/office/2006/documentManagement/types"/>
    <ds:schemaRef ds:uri="http://schemas.openxmlformats.org/package/2006/metadata/core-properties"/>
    <ds:schemaRef ds:uri="96e82a89-ba48-4728-b345-cf206dbec8f1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AC5FFD8-334B-472F-A736-BDB80E52D9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23</Words>
  <Application>Microsoft Office PowerPoint</Application>
  <PresentationFormat>Breitbild</PresentationFormat>
  <Paragraphs>5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Noise protection.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Noise protection.</dc:title>
  <dc:creator>Meyer Raphael (KOM-PGA-VSF)</dc:creator>
  <cp:lastModifiedBy>Stefan Weigel (PAR-EPS)</cp:lastModifiedBy>
  <cp:revision>59</cp:revision>
  <dcterms:created xsi:type="dcterms:W3CDTF">2020-09-30T11:00:09Z</dcterms:created>
  <dcterms:modified xsi:type="dcterms:W3CDTF">2025-02-24T12:58:28Z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