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heme/theme5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  <p:sldMasterId id="2147483751" r:id="rId7"/>
  </p:sldMasterIdLst>
  <p:notesMasterIdLst>
    <p:notesMasterId r:id="rId9"/>
  </p:notesMasterIdLst>
  <p:sldIdLst>
    <p:sldId id="416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232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pos="2252" userDrawn="1">
          <p15:clr>
            <a:srgbClr val="A4A3A4"/>
          </p15:clr>
        </p15:guide>
        <p15:guide id="12" pos="4974" userDrawn="1">
          <p15:clr>
            <a:srgbClr val="A4A3A4"/>
          </p15:clr>
        </p15:guide>
        <p15:guide id="13" orient="horz" pos="3430" userDrawn="1">
          <p15:clr>
            <a:srgbClr val="A4A3A4"/>
          </p15:clr>
        </p15:guide>
        <p15:guide id="14" orient="horz" pos="3974" userDrawn="1">
          <p15:clr>
            <a:srgbClr val="A4A3A4"/>
          </p15:clr>
        </p15:guide>
        <p15:guide id="16" pos="3953" userDrawn="1">
          <p15:clr>
            <a:srgbClr val="A4A3A4"/>
          </p15:clr>
        </p15:guide>
        <p15:guide id="17" pos="3273" userDrawn="1">
          <p15:clr>
            <a:srgbClr val="A4A3A4"/>
          </p15:clr>
        </p15:guide>
        <p15:guide id="18" pos="5995" userDrawn="1">
          <p15:clr>
            <a:srgbClr val="A4A3A4"/>
          </p15:clr>
        </p15:guide>
        <p15:guide id="19" pos="1391" userDrawn="1">
          <p15:clr>
            <a:srgbClr val="A4A3A4"/>
          </p15:clr>
        </p15:guide>
        <p15:guide id="20" pos="41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0000"/>
    <a:srgbClr val="A20013"/>
    <a:srgbClr val="FF9191"/>
    <a:srgbClr val="8D8D8D"/>
    <a:srgbClr val="444444"/>
    <a:srgbClr val="BDBDBD"/>
    <a:srgbClr val="F6F6F6"/>
    <a:srgbClr val="5A5A5A"/>
    <a:srgbClr val="C60018"/>
    <a:srgbClr val="E5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232"/>
        <p:guide orient="horz" pos="3770"/>
        <p:guide orient="horz" pos="1412"/>
        <p:guide pos="2252"/>
        <p:guide pos="4974"/>
        <p:guide orient="horz" pos="3430"/>
        <p:guide orient="horz" pos="3974"/>
        <p:guide pos="3953"/>
        <p:guide pos="3273"/>
        <p:guide pos="5995"/>
        <p:guide pos="1391"/>
        <p:guide pos="41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20CDF186-CBE6-4933-86DD-8AB20520AB06}"/>
    <pc:docChg chg="undo custSel addSld delSld modSld sldOrd">
      <pc:chgData name="Meyer Raphael (PAR-ES)" userId="79615dfe-ed48-4e74-a40f-4f7b034c1c27" providerId="ADAL" clId="{20CDF186-CBE6-4933-86DD-8AB20520AB06}" dt="2022-02-21T10:58:55.846" v="289"/>
      <pc:docMkLst>
        <pc:docMk/>
      </pc:docMkLst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20CDF186-CBE6-4933-86DD-8AB20520AB06}" dt="2022-02-21T10:41:47.142" v="1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338066774" sldId="399"/>
        </pc:sldMkLst>
      </pc:sldChg>
      <pc:sldChg chg="addSp modSp mod">
        <pc:chgData name="Meyer Raphael (PAR-ES)" userId="79615dfe-ed48-4e74-a40f-4f7b034c1c27" providerId="ADAL" clId="{20CDF186-CBE6-4933-86DD-8AB20520AB06}" dt="2022-02-21T10:55:13.495" v="246" actId="20577"/>
        <pc:sldMkLst>
          <pc:docMk/>
          <pc:sldMk cId="57003221" sldId="400"/>
        </pc:sldMkLst>
        <pc:spChg chg="add mod">
          <ac:chgData name="Meyer Raphael (PAR-ES)" userId="79615dfe-ed48-4e74-a40f-4f7b034c1c27" providerId="ADAL" clId="{20CDF186-CBE6-4933-86DD-8AB20520AB06}" dt="2022-02-21T10:50:49.704" v="227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13.495" v="246" actId="20577"/>
          <ac:spMkLst>
            <pc:docMk/>
            <pc:sldMk cId="57003221" sldId="400"/>
            <ac:spMk id="10" creationId="{A424E1BC-05C2-425D-871B-AFDD25022AB3}"/>
          </ac:spMkLst>
        </pc:spChg>
      </pc:sldChg>
      <pc:sldChg chg="addSp modSp add mod ord">
        <pc:chgData name="Meyer Raphael (PAR-ES)" userId="79615dfe-ed48-4e74-a40f-4f7b034c1c27" providerId="ADAL" clId="{20CDF186-CBE6-4933-86DD-8AB20520AB06}" dt="2022-02-21T10:56:45.336" v="267"/>
        <pc:sldMkLst>
          <pc:docMk/>
          <pc:sldMk cId="2346713788" sldId="401"/>
        </pc:sldMkLst>
        <pc:spChg chg="add mod">
          <ac:chgData name="Meyer Raphael (PAR-ES)" userId="79615dfe-ed48-4e74-a40f-4f7b034c1c27" providerId="ADAL" clId="{20CDF186-CBE6-4933-86DD-8AB20520AB06}" dt="2022-02-21T10:49:07.742" v="226" actId="688"/>
          <ac:spMkLst>
            <pc:docMk/>
            <pc:sldMk cId="2346713788" sldId="401"/>
            <ac:spMk id="5" creationId="{9603D10F-F389-45C8-98C2-576ECB924008}"/>
          </ac:spMkLst>
        </pc:spChg>
        <pc:spChg chg="mod">
          <ac:chgData name="Meyer Raphael (PAR-ES)" userId="79615dfe-ed48-4e74-a40f-4f7b034c1c27" providerId="ADAL" clId="{20CDF186-CBE6-4933-86DD-8AB20520AB06}" dt="2022-02-21T10:55:08.405" v="242" actId="20577"/>
          <ac:spMkLst>
            <pc:docMk/>
            <pc:sldMk cId="2346713788" sldId="401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3:23.639" v="233"/>
          <ac:graphicFrameMkLst>
            <pc:docMk/>
            <pc:sldMk cId="2346713788" sldId="401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45.336" v="267"/>
          <ac:graphicFrameMkLst>
            <pc:docMk/>
            <pc:sldMk cId="2346713788" sldId="401"/>
            <ac:graphicFrameMk id="9" creationId="{CB25D658-4CAC-4D7D-8D2D-42B74A2C2DC7}"/>
          </ac:graphicFrameMkLst>
        </pc:graphicFrameChg>
      </pc:sldChg>
      <pc:sldChg chg="modSp add mod">
        <pc:chgData name="Meyer Raphael (PAR-ES)" userId="79615dfe-ed48-4e74-a40f-4f7b034c1c27" providerId="ADAL" clId="{20CDF186-CBE6-4933-86DD-8AB20520AB06}" dt="2022-02-21T10:56:31.545" v="266"/>
        <pc:sldMkLst>
          <pc:docMk/>
          <pc:sldMk cId="1838343115" sldId="402"/>
        </pc:sldMkLst>
        <pc:spChg chg="mod">
          <ac:chgData name="Meyer Raphael (PAR-ES)" userId="79615dfe-ed48-4e74-a40f-4f7b034c1c27" providerId="ADAL" clId="{20CDF186-CBE6-4933-86DD-8AB20520AB06}" dt="2022-02-21T10:55:24.859" v="252" actId="20577"/>
          <ac:spMkLst>
            <pc:docMk/>
            <pc:sldMk cId="1838343115" sldId="402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03.691" v="240" actId="20577"/>
          <ac:spMkLst>
            <pc:docMk/>
            <pc:sldMk cId="1838343115" sldId="402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6:14.051" v="263"/>
          <ac:graphicFrameMkLst>
            <pc:docMk/>
            <pc:sldMk cId="1838343115" sldId="402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31.545" v="266"/>
          <ac:graphicFrameMkLst>
            <pc:docMk/>
            <pc:sldMk cId="1838343115" sldId="402"/>
            <ac:graphicFrameMk id="9" creationId="{CB25D658-4CAC-4D7D-8D2D-42B74A2C2DC7}"/>
          </ac:graphicFrameMkLst>
        </pc:graphicFrameChg>
      </pc:sldChg>
      <pc:sldChg chg="add del">
        <pc:chgData name="Meyer Raphael (PAR-ES)" userId="79615dfe-ed48-4e74-a40f-4f7b034c1c27" providerId="ADAL" clId="{20CDF186-CBE6-4933-86DD-8AB20520AB06}" dt="2022-02-21T10:50:58.515" v="228" actId="47"/>
        <pc:sldMkLst>
          <pc:docMk/>
          <pc:sldMk cId="4203787655" sldId="402"/>
        </pc:sldMkLst>
      </pc:sldChg>
      <pc:sldChg chg="add del">
        <pc:chgData name="Meyer Raphael (PAR-ES)" userId="79615dfe-ed48-4e74-a40f-4f7b034c1c27" providerId="ADAL" clId="{20CDF186-CBE6-4933-86DD-8AB20520AB06}" dt="2022-02-21T10:50:59.912" v="229" actId="47"/>
        <pc:sldMkLst>
          <pc:docMk/>
          <pc:sldMk cId="2022964754" sldId="403"/>
        </pc:sldMkLst>
      </pc:sldChg>
      <pc:sldChg chg="modSp add mod">
        <pc:chgData name="Meyer Raphael (PAR-ES)" userId="79615dfe-ed48-4e74-a40f-4f7b034c1c27" providerId="ADAL" clId="{20CDF186-CBE6-4933-86DD-8AB20520AB06}" dt="2022-02-21T10:58:55.846" v="289"/>
        <pc:sldMkLst>
          <pc:docMk/>
          <pc:sldMk cId="3015962495" sldId="403"/>
        </pc:sldMkLst>
        <pc:spChg chg="mod">
          <ac:chgData name="Meyer Raphael (PAR-ES)" userId="79615dfe-ed48-4e74-a40f-4f7b034c1c27" providerId="ADAL" clId="{20CDF186-CBE6-4933-86DD-8AB20520AB06}" dt="2022-02-21T10:57:57.696" v="276" actId="20577"/>
          <ac:spMkLst>
            <pc:docMk/>
            <pc:sldMk cId="3015962495" sldId="403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7:49.478" v="270" actId="20577"/>
          <ac:spMkLst>
            <pc:docMk/>
            <pc:sldMk cId="3015962495" sldId="403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8:40.123" v="285"/>
          <ac:graphicFrameMkLst>
            <pc:docMk/>
            <pc:sldMk cId="3015962495" sldId="403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8:55.846" v="289"/>
          <ac:graphicFrameMkLst>
            <pc:docMk/>
            <pc:sldMk cId="3015962495" sldId="403"/>
            <ac:graphicFrameMk id="9" creationId="{CB25D658-4CAC-4D7D-8D2D-42B74A2C2DC7}"/>
          </ac:graphicFrameMkLst>
        </pc:graphicFrameChg>
      </pc:sldChg>
      <pc:sldMasterChg chg="delSldLayout">
        <pc:chgData name="Meyer Raphael (PAR-ES)" userId="79615dfe-ed48-4e74-a40f-4f7b034c1c27" providerId="ADAL" clId="{20CDF186-CBE6-4933-86DD-8AB20520AB06}" dt="2022-02-21T10:41:51.798" v="2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20CDF186-CBE6-4933-86DD-8AB20520AB06}" dt="2022-02-21T10:41:51.798" v="2" actId="47"/>
          <pc:sldLayoutMkLst>
            <pc:docMk/>
            <pc:sldMasterMk cId="247366169" sldId="2147483712"/>
            <pc:sldLayoutMk cId="3770387148" sldId="2147483748"/>
          </pc:sldLayoutMkLst>
        </pc:sldLayoutChg>
      </pc:sldMaster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6AE727E4-6F43-44DC-80B3-36DB1D4310CD}"/>
    <pc:docChg chg="custSel addSld delSld modSld">
      <pc:chgData name="Meyer Raphael (PAR-ES)" userId="79615dfe-ed48-4e74-a40f-4f7b034c1c27" providerId="ADAL" clId="{6AE727E4-6F43-44DC-80B3-36DB1D4310CD}" dt="2022-03-03T13:44:37.218" v="37" actId="2890"/>
      <pc:docMkLst>
        <pc:docMk/>
      </pc:docMkLst>
      <pc:sldChg chg="addSp delSp modSp mod">
        <pc:chgData name="Meyer Raphael (PAR-ES)" userId="79615dfe-ed48-4e74-a40f-4f7b034c1c27" providerId="ADAL" clId="{6AE727E4-6F43-44DC-80B3-36DB1D4310CD}" dt="2022-03-03T13:43:39.923" v="33" actId="692"/>
        <pc:sldMkLst>
          <pc:docMk/>
          <pc:sldMk cId="3808035539" sldId="270"/>
        </pc:sldMkLst>
        <pc:spChg chg="del">
          <ac:chgData name="Meyer Raphael (PAR-ES)" userId="79615dfe-ed48-4e74-a40f-4f7b034c1c27" providerId="ADAL" clId="{6AE727E4-6F43-44DC-80B3-36DB1D4310CD}" dt="2022-03-03T13:37:54.951" v="8" actId="478"/>
          <ac:spMkLst>
            <pc:docMk/>
            <pc:sldMk cId="3808035539" sldId="270"/>
            <ac:spMk id="3" creationId="{00000000-0000-0000-0000-000000000000}"/>
          </ac:spMkLst>
        </pc:spChg>
        <pc:spChg chg="del">
          <ac:chgData name="Meyer Raphael (PAR-ES)" userId="79615dfe-ed48-4e74-a40f-4f7b034c1c27" providerId="ADAL" clId="{6AE727E4-6F43-44DC-80B3-36DB1D4310CD}" dt="2022-03-03T13:37:52.046" v="7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6AE727E4-6F43-44DC-80B3-36DB1D4310CD}" dt="2022-03-03T13:36:54.987" v="2"/>
          <ac:spMkLst>
            <pc:docMk/>
            <pc:sldMk cId="3808035539" sldId="270"/>
            <ac:spMk id="11" creationId="{C872468D-648C-44F5-8DF7-75B41720E3E9}"/>
          </ac:spMkLst>
        </pc:spChg>
        <pc:spChg chg="add mod">
          <ac:chgData name="Meyer Raphael (PAR-ES)" userId="79615dfe-ed48-4e74-a40f-4f7b034c1c27" providerId="ADAL" clId="{6AE727E4-6F43-44DC-80B3-36DB1D4310CD}" dt="2022-03-03T13:37:39.851" v="6" actId="20577"/>
          <ac:spMkLst>
            <pc:docMk/>
            <pc:sldMk cId="3808035539" sldId="270"/>
            <ac:spMk id="12" creationId="{5951AA1F-1F78-4199-A377-9885C86C21AF}"/>
          </ac:spMkLst>
        </pc:spChg>
        <pc:spChg chg="add mod">
          <ac:chgData name="Meyer Raphael (PAR-ES)" userId="79615dfe-ed48-4e74-a40f-4f7b034c1c27" providerId="ADAL" clId="{6AE727E4-6F43-44DC-80B3-36DB1D4310CD}" dt="2022-03-03T13:39:32.361" v="15"/>
          <ac:spMkLst>
            <pc:docMk/>
            <pc:sldMk cId="3808035539" sldId="270"/>
            <ac:spMk id="13" creationId="{529F12DD-D362-4327-A51F-7014752CAD03}"/>
          </ac:spMkLst>
        </pc:spChg>
        <pc:graphicFrameChg chg="mod">
          <ac:chgData name="Meyer Raphael (PAR-ES)" userId="79615dfe-ed48-4e74-a40f-4f7b034c1c27" providerId="ADAL" clId="{6AE727E4-6F43-44DC-80B3-36DB1D4310CD}" dt="2022-03-03T13:43:39.923" v="33" actId="692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del">
          <ac:chgData name="Meyer Raphael (PAR-ES)" userId="79615dfe-ed48-4e74-a40f-4f7b034c1c27" providerId="ADAL" clId="{6AE727E4-6F43-44DC-80B3-36DB1D4310CD}" dt="2022-03-03T13:39:44.942" v="16" actId="478"/>
          <ac:cxnSpMkLst>
            <pc:docMk/>
            <pc:sldMk cId="3808035539" sldId="270"/>
            <ac:cxnSpMk id="6" creationId="{00000000-0000-0000-0000-000000000000}"/>
          </ac:cxnSpMkLst>
        </pc:cxnChg>
        <pc:cxnChg chg="del">
          <ac:chgData name="Meyer Raphael (PAR-ES)" userId="79615dfe-ed48-4e74-a40f-4f7b034c1c27" providerId="ADAL" clId="{6AE727E4-6F43-44DC-80B3-36DB1D4310CD}" dt="2022-03-03T13:40:44.423" v="28" actId="478"/>
          <ac:cxnSpMkLst>
            <pc:docMk/>
            <pc:sldMk cId="3808035539" sldId="270"/>
            <ac:cxnSpMk id="8" creationId="{11B600A0-14BD-4B20-9F81-BA2BC862A1DB}"/>
          </ac:cxnSpMkLst>
        </pc:cxnChg>
      </pc:sldChg>
      <pc:sldChg chg="add">
        <pc:chgData name="Meyer Raphael (PAR-ES)" userId="79615dfe-ed48-4e74-a40f-4f7b034c1c27" providerId="ADAL" clId="{6AE727E4-6F43-44DC-80B3-36DB1D4310CD}" dt="2022-03-03T13:44:34.313" v="35" actId="2890"/>
        <pc:sldMkLst>
          <pc:docMk/>
          <pc:sldMk cId="421447817" sldId="271"/>
        </pc:sldMkLst>
      </pc:sldChg>
      <pc:sldChg chg="add">
        <pc:chgData name="Meyer Raphael (PAR-ES)" userId="79615dfe-ed48-4e74-a40f-4f7b034c1c27" providerId="ADAL" clId="{6AE727E4-6F43-44DC-80B3-36DB1D4310CD}" dt="2022-03-03T13:44:36.416" v="36" actId="2890"/>
        <pc:sldMkLst>
          <pc:docMk/>
          <pc:sldMk cId="1823063743" sldId="272"/>
        </pc:sldMkLst>
      </pc:sldChg>
      <pc:sldChg chg="add">
        <pc:chgData name="Meyer Raphael (PAR-ES)" userId="79615dfe-ed48-4e74-a40f-4f7b034c1c27" providerId="ADAL" clId="{6AE727E4-6F43-44DC-80B3-36DB1D4310CD}" dt="2022-03-03T13:44:37.218" v="37" actId="2890"/>
        <pc:sldMkLst>
          <pc:docMk/>
          <pc:sldMk cId="3044751883" sldId="273"/>
        </pc:sldMkLst>
      </pc:sldChg>
      <pc:sldChg chg="del">
        <pc:chgData name="Meyer Raphael (PAR-ES)" userId="79615dfe-ed48-4e74-a40f-4f7b034c1c27" providerId="ADAL" clId="{6AE727E4-6F43-44DC-80B3-36DB1D4310CD}" dt="2022-03-03T13:44:22.569" v="34" actId="47"/>
        <pc:sldMkLst>
          <pc:docMk/>
          <pc:sldMk cId="1708932620" sldId="407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1116898475" sldId="408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3294247987" sldId="409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2032574650" sldId="410"/>
        </pc:sldMkLst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484A6586-18A4-4CF5-BB2F-02A5F7770728}"/>
    <pc:docChg chg="custSel addSld delSld modSld sldOrd">
      <pc:chgData name="Meyer Raphael (PAR-ES)" userId="79615dfe-ed48-4e74-a40f-4f7b034c1c27" providerId="ADAL" clId="{484A6586-18A4-4CF5-BB2F-02A5F7770728}" dt="2022-02-21T12:40:24.202" v="20" actId="20577"/>
      <pc:docMkLst>
        <pc:docMk/>
      </pc:docMkLst>
      <pc:sldChg chg="modSp add mod">
        <pc:chgData name="Meyer Raphael (PAR-ES)" userId="79615dfe-ed48-4e74-a40f-4f7b034c1c27" providerId="ADAL" clId="{484A6586-18A4-4CF5-BB2F-02A5F7770728}" dt="2022-02-21T12:39:17.018" v="13" actId="20577"/>
        <pc:sldMkLst>
          <pc:docMk/>
          <pc:sldMk cId="91491486" sldId="403"/>
        </pc:sldMkLst>
        <pc:spChg chg="mod">
          <ac:chgData name="Meyer Raphael (PAR-ES)" userId="79615dfe-ed48-4e74-a40f-4f7b034c1c27" providerId="ADAL" clId="{484A6586-18A4-4CF5-BB2F-02A5F7770728}" dt="2022-02-21T12:38:56.572" v="7"/>
          <ac:spMkLst>
            <pc:docMk/>
            <pc:sldMk cId="91491486" sldId="40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39:17.018" v="13" actId="20577"/>
          <ac:spMkLst>
            <pc:docMk/>
            <pc:sldMk cId="91491486" sldId="403"/>
            <ac:spMk id="7" creationId="{8B4B6626-9A0F-4741-8F83-BF160AB040D0}"/>
          </ac:spMkLst>
        </pc:spChg>
      </pc:sldChg>
      <pc:sldChg chg="del">
        <pc:chgData name="Meyer Raphael (PAR-ES)" userId="79615dfe-ed48-4e74-a40f-4f7b034c1c27" providerId="ADAL" clId="{484A6586-18A4-4CF5-BB2F-02A5F7770728}" dt="2022-02-21T12:34:13.455" v="0" actId="47"/>
        <pc:sldMkLst>
          <pc:docMk/>
          <pc:sldMk cId="3015962495" sldId="403"/>
        </pc:sldMkLst>
      </pc:sldChg>
      <pc:sldChg chg="modSp add mod">
        <pc:chgData name="Meyer Raphael (PAR-ES)" userId="79615dfe-ed48-4e74-a40f-4f7b034c1c27" providerId="ADAL" clId="{484A6586-18A4-4CF5-BB2F-02A5F7770728}" dt="2022-02-21T12:40:24.202" v="20" actId="20577"/>
        <pc:sldMkLst>
          <pc:docMk/>
          <pc:sldMk cId="2102945685" sldId="404"/>
        </pc:sldMkLst>
        <pc:spChg chg="mod">
          <ac:chgData name="Meyer Raphael (PAR-ES)" userId="79615dfe-ed48-4e74-a40f-4f7b034c1c27" providerId="ADAL" clId="{484A6586-18A4-4CF5-BB2F-02A5F7770728}" dt="2022-02-21T12:40:06.681" v="14"/>
          <ac:spMkLst>
            <pc:docMk/>
            <pc:sldMk cId="210294568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40:24.202" v="20" actId="20577"/>
          <ac:spMkLst>
            <pc:docMk/>
            <pc:sldMk cId="2102945685" sldId="404"/>
            <ac:spMk id="7" creationId="{8B4B6626-9A0F-4741-8F83-BF160AB040D0}"/>
          </ac:spMkLst>
        </pc:spChg>
      </pc:sldChg>
      <pc:sldChg chg="modSp add mod ord">
        <pc:chgData name="Meyer Raphael (PAR-ES)" userId="79615dfe-ed48-4e74-a40f-4f7b034c1c27" providerId="ADAL" clId="{484A6586-18A4-4CF5-BB2F-02A5F7770728}" dt="2022-02-21T12:35:28.062" v="6"/>
        <pc:sldMkLst>
          <pc:docMk/>
          <pc:sldMk cId="246157559" sldId="405"/>
        </pc:sldMkLst>
        <pc:spChg chg="mod">
          <ac:chgData name="Meyer Raphael (PAR-ES)" userId="79615dfe-ed48-4e74-a40f-4f7b034c1c27" providerId="ADAL" clId="{484A6586-18A4-4CF5-BB2F-02A5F7770728}" dt="2022-02-21T12:34:55.740" v="4"/>
          <ac:spMkLst>
            <pc:docMk/>
            <pc:sldMk cId="246157559" sldId="405"/>
            <ac:spMk id="2" creationId="{00000000-0000-0000-0000-000000000000}"/>
          </ac:spMkLst>
        </pc:spChg>
      </pc:sldChg>
      <pc:sldMasterChg chg="delSldLayout">
        <pc:chgData name="Meyer Raphael (PAR-ES)" userId="79615dfe-ed48-4e74-a40f-4f7b034c1c27" providerId="ADAL" clId="{484A6586-18A4-4CF5-BB2F-02A5F7770728}" dt="2022-02-21T12:34:13.455" v="0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484A6586-18A4-4CF5-BB2F-02A5F7770728}" dt="2022-02-21T12:34:13.455" v="0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9F9B9FD7-0640-47D8-8A6F-A51C9AF6C79B}"/>
    <pc:docChg chg="undo custSel modSld">
      <pc:chgData name="Meyer Raphael (PAR-ES)" userId="79615dfe-ed48-4e74-a40f-4f7b034c1c27" providerId="ADAL" clId="{9F9B9FD7-0640-47D8-8A6F-A51C9AF6C79B}" dt="2022-02-21T10:33:15.684" v="375" actId="478"/>
      <pc:docMkLst>
        <pc:docMk/>
      </pc:docMkLst>
      <pc:sldChg chg="modSp mod">
        <pc:chgData name="Meyer Raphael (PAR-ES)" userId="79615dfe-ed48-4e74-a40f-4f7b034c1c27" providerId="ADAL" clId="{9F9B9FD7-0640-47D8-8A6F-A51C9AF6C79B}" dt="2022-02-21T10:07:33.564" v="171" actId="1037"/>
        <pc:sldMkLst>
          <pc:docMk/>
          <pc:sldMk cId="1063731919" sldId="260"/>
        </pc:sldMkLst>
        <pc:graphicFrameChg chg="mod">
          <ac:chgData name="Meyer Raphael (PAR-ES)" userId="79615dfe-ed48-4e74-a40f-4f7b034c1c27" providerId="ADAL" clId="{9F9B9FD7-0640-47D8-8A6F-A51C9AF6C79B}" dt="2022-02-21T10:06:49.430" v="84" actId="1037"/>
          <ac:graphicFrameMkLst>
            <pc:docMk/>
            <pc:sldMk cId="1063731919" sldId="26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07:33.564" v="171" actId="1037"/>
          <ac:graphicFrameMkLst>
            <pc:docMk/>
            <pc:sldMk cId="1063731919" sldId="260"/>
            <ac:graphicFrameMk id="9" creationId="{CB25D658-4CAC-4D7D-8D2D-42B74A2C2DC7}"/>
          </ac:graphicFrameMkLst>
        </pc:graphicFrameChg>
      </pc:sldChg>
      <pc:sldChg chg="addSp delSp modSp mod">
        <pc:chgData name="Meyer Raphael (PAR-ES)" userId="79615dfe-ed48-4e74-a40f-4f7b034c1c27" providerId="ADAL" clId="{9F9B9FD7-0640-47D8-8A6F-A51C9AF6C79B}" dt="2022-02-21T10:33:15.684" v="375" actId="478"/>
        <pc:sldMkLst>
          <pc:docMk/>
          <pc:sldMk cId="57003221" sldId="400"/>
        </pc:sldMkLst>
        <pc:spChg chg="del">
          <ac:chgData name="Meyer Raphael (PAR-ES)" userId="79615dfe-ed48-4e74-a40f-4f7b034c1c27" providerId="ADAL" clId="{9F9B9FD7-0640-47D8-8A6F-A51C9AF6C79B}" dt="2022-02-21T10:03:43.466" v="8" actId="478"/>
          <ac:spMkLst>
            <pc:docMk/>
            <pc:sldMk cId="57003221" sldId="400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9F9B9FD7-0640-47D8-8A6F-A51C9AF6C79B}" dt="2022-02-21T10:01:57.140" v="7" actId="478"/>
          <ac:spMkLst>
            <pc:docMk/>
            <pc:sldMk cId="57003221" sldId="400"/>
            <ac:spMk id="3" creationId="{00000000-0000-0000-0000-000000000000}"/>
          </ac:spMkLst>
        </pc:spChg>
        <pc:spChg chg="add del mod">
          <ac:chgData name="Meyer Raphael (PAR-ES)" userId="79615dfe-ed48-4e74-a40f-4f7b034c1c27" providerId="ADAL" clId="{9F9B9FD7-0640-47D8-8A6F-A51C9AF6C79B}" dt="2022-02-21T10:03:48.872" v="9" actId="478"/>
          <ac:spMkLst>
            <pc:docMk/>
            <pc:sldMk cId="57003221" sldId="400"/>
            <ac:spMk id="5" creationId="{018E3DA8-F096-483C-B893-9ADF9DD7914A}"/>
          </ac:spMkLst>
        </pc:spChg>
        <pc:spChg chg="add mod">
          <ac:chgData name="Meyer Raphael (PAR-ES)" userId="79615dfe-ed48-4e74-a40f-4f7b034c1c27" providerId="ADAL" clId="{9F9B9FD7-0640-47D8-8A6F-A51C9AF6C79B}" dt="2022-02-21T10:03:56.299" v="10"/>
          <ac:spMkLst>
            <pc:docMk/>
            <pc:sldMk cId="57003221" sldId="400"/>
            <ac:spMk id="10" creationId="{A424E1BC-05C2-425D-871B-AFDD25022AB3}"/>
          </ac:spMkLst>
        </pc:spChg>
        <pc:spChg chg="add del mod">
          <ac:chgData name="Meyer Raphael (PAR-ES)" userId="79615dfe-ed48-4e74-a40f-4f7b034c1c27" providerId="ADAL" clId="{9F9B9FD7-0640-47D8-8A6F-A51C9AF6C79B}" dt="2022-02-21T10:33:15.684" v="375" actId="478"/>
          <ac:spMkLst>
            <pc:docMk/>
            <pc:sldMk cId="57003221" sldId="400"/>
            <ac:spMk id="12" creationId="{897EB0E3-6369-4C40-949F-D3D8E1A672A1}"/>
          </ac:spMkLst>
        </pc:spChg>
        <pc:graphicFrameChg chg="mod">
          <ac:chgData name="Meyer Raphael (PAR-ES)" userId="79615dfe-ed48-4e74-a40f-4f7b034c1c27" providerId="ADAL" clId="{9F9B9FD7-0640-47D8-8A6F-A51C9AF6C79B}" dt="2022-02-21T10:31:34.881" v="371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32:14.166" v="373"/>
          <ac:graphicFrameMkLst>
            <pc:docMk/>
            <pc:sldMk cId="57003221" sldId="400"/>
            <ac:graphicFrameMk id="9" creationId="{CB25D658-4CAC-4D7D-8D2D-42B74A2C2DC7}"/>
          </ac:graphicFrameMkLst>
        </pc:graphicFrameChg>
        <pc:cxnChg chg="add del mod">
          <ac:chgData name="Meyer Raphael (PAR-ES)" userId="79615dfe-ed48-4e74-a40f-4f7b034c1c27" providerId="ADAL" clId="{9F9B9FD7-0640-47D8-8A6F-A51C9AF6C79B}" dt="2022-02-21T10:19:00.931" v="329" actId="478"/>
          <ac:cxnSpMkLst>
            <pc:docMk/>
            <pc:sldMk cId="57003221" sldId="400"/>
            <ac:cxnSpMk id="7" creationId="{E8574A02-7413-4262-9E26-4C4336B50560}"/>
          </ac:cxnSpMkLst>
        </pc:cxnChg>
        <pc:cxnChg chg="add del mod">
          <ac:chgData name="Meyer Raphael (PAR-ES)" userId="79615dfe-ed48-4e74-a40f-4f7b034c1c27" providerId="ADAL" clId="{9F9B9FD7-0640-47D8-8A6F-A51C9AF6C79B}" dt="2022-02-21T10:19:04.622" v="330" actId="478"/>
          <ac:cxnSpMkLst>
            <pc:docMk/>
            <pc:sldMk cId="57003221" sldId="400"/>
            <ac:cxnSpMk id="11" creationId="{3A487F58-E856-4C17-B264-8471BA9AC6DD}"/>
          </ac:cxnSpMkLst>
        </pc:cxnChg>
      </pc:sldChg>
    </pc:docChg>
  </pc:docChgLst>
  <pc:docChgLst>
    <pc:chgData name="Meyer Raphael (PAR-ES)" userId="79615dfe-ed48-4e74-a40f-4f7b034c1c27" providerId="ADAL" clId="{4577BD7A-B925-4D44-B4E6-4E102F834CDD}"/>
    <pc:docChg chg="custSel addSld delSld modSld">
      <pc:chgData name="Meyer Raphael (PAR-ES)" userId="79615dfe-ed48-4e74-a40f-4f7b034c1c27" providerId="ADAL" clId="{4577BD7A-B925-4D44-B4E6-4E102F834CDD}" dt="2022-03-09T16:53:37.470" v="27" actId="27918"/>
      <pc:docMkLst>
        <pc:docMk/>
      </pc:docMkLst>
      <pc:sldChg chg="del">
        <pc:chgData name="Meyer Raphael (PAR-ES)" userId="79615dfe-ed48-4e74-a40f-4f7b034c1c27" providerId="ADAL" clId="{4577BD7A-B925-4D44-B4E6-4E102F834CDD}" dt="2022-03-09T16:50:27.193" v="0" actId="47"/>
        <pc:sldMkLst>
          <pc:docMk/>
          <pc:sldMk cId="2820921500" sldId="408"/>
        </pc:sldMkLst>
      </pc:sldChg>
      <pc:sldChg chg="modSp add mod">
        <pc:chgData name="Meyer Raphael (PAR-ES)" userId="79615dfe-ed48-4e74-a40f-4f7b034c1c27" providerId="ADAL" clId="{4577BD7A-B925-4D44-B4E6-4E102F834CDD}" dt="2022-03-09T16:51:37.832" v="7" actId="27918"/>
        <pc:sldMkLst>
          <pc:docMk/>
          <pc:sldMk cId="2093749923" sldId="417"/>
        </pc:sldMkLst>
        <pc:spChg chg="mod">
          <ac:chgData name="Meyer Raphael (PAR-ES)" userId="79615dfe-ed48-4e74-a40f-4f7b034c1c27" providerId="ADAL" clId="{4577BD7A-B925-4D44-B4E6-4E102F834CDD}" dt="2022-03-09T16:51:21.933" v="4"/>
          <ac:spMkLst>
            <pc:docMk/>
            <pc:sldMk cId="2093749923" sldId="417"/>
            <ac:spMk id="10" creationId="{A572A723-7466-42C5-BC49-15C6E380BE11}"/>
          </ac:spMkLst>
        </pc:spChg>
      </pc:sldChg>
      <pc:sldChg chg="modSp add mod">
        <pc:chgData name="Meyer Raphael (PAR-ES)" userId="79615dfe-ed48-4e74-a40f-4f7b034c1c27" providerId="ADAL" clId="{4577BD7A-B925-4D44-B4E6-4E102F834CDD}" dt="2022-03-09T16:52:37.799" v="17" actId="27918"/>
        <pc:sldMkLst>
          <pc:docMk/>
          <pc:sldMk cId="540201100" sldId="418"/>
        </pc:sldMkLst>
        <pc:spChg chg="mod">
          <ac:chgData name="Meyer Raphael (PAR-ES)" userId="79615dfe-ed48-4e74-a40f-4f7b034c1c27" providerId="ADAL" clId="{4577BD7A-B925-4D44-B4E6-4E102F834CDD}" dt="2022-03-09T16:52:22.281" v="8"/>
          <ac:spMkLst>
            <pc:docMk/>
            <pc:sldMk cId="540201100" sldId="418"/>
            <ac:spMk id="10" creationId="{A572A723-7466-42C5-BC49-15C6E380BE11}"/>
          </ac:spMkLst>
        </pc:spChg>
        <pc:spChg chg="mod">
          <ac:chgData name="Meyer Raphael (PAR-ES)" userId="79615dfe-ed48-4e74-a40f-4f7b034c1c27" providerId="ADAL" clId="{4577BD7A-B925-4D44-B4E6-4E102F834CDD}" dt="2022-03-09T16:52:28.387" v="14" actId="20577"/>
          <ac:spMkLst>
            <pc:docMk/>
            <pc:sldMk cId="540201100" sldId="418"/>
            <ac:spMk id="12" creationId="{1A4657D7-3337-475E-8E67-E8F468A949AF}"/>
          </ac:spMkLst>
        </pc:spChg>
      </pc:sldChg>
      <pc:sldChg chg="modSp add mod">
        <pc:chgData name="Meyer Raphael (PAR-ES)" userId="79615dfe-ed48-4e74-a40f-4f7b034c1c27" providerId="ADAL" clId="{4577BD7A-B925-4D44-B4E6-4E102F834CDD}" dt="2022-03-09T16:53:37.470" v="27" actId="27918"/>
        <pc:sldMkLst>
          <pc:docMk/>
          <pc:sldMk cId="2562932273" sldId="419"/>
        </pc:sldMkLst>
        <pc:spChg chg="mod">
          <ac:chgData name="Meyer Raphael (PAR-ES)" userId="79615dfe-ed48-4e74-a40f-4f7b034c1c27" providerId="ADAL" clId="{4577BD7A-B925-4D44-B4E6-4E102F834CDD}" dt="2022-03-09T16:53:15.419" v="18"/>
          <ac:spMkLst>
            <pc:docMk/>
            <pc:sldMk cId="2562932273" sldId="419"/>
            <ac:spMk id="10" creationId="{A572A723-7466-42C5-BC49-15C6E380BE11}"/>
          </ac:spMkLst>
        </pc:spChg>
        <pc:spChg chg="mod">
          <ac:chgData name="Meyer Raphael (PAR-ES)" userId="79615dfe-ed48-4e74-a40f-4f7b034c1c27" providerId="ADAL" clId="{4577BD7A-B925-4D44-B4E6-4E102F834CDD}" dt="2022-03-09T16:53:23.975" v="24" actId="20577"/>
          <ac:spMkLst>
            <pc:docMk/>
            <pc:sldMk cId="2562932273" sldId="419"/>
            <ac:spMk id="12" creationId="{1A4657D7-3337-475E-8E67-E8F468A949AF}"/>
          </ac:spMkLst>
        </pc:spChg>
      </pc:sldChg>
    </pc:docChg>
  </pc:docChgLst>
  <pc:docChgLst>
    <pc:chgData name="Meyer Raphael (PAR-ES)" userId="79615dfe-ed48-4e74-a40f-4f7b034c1c27" providerId="ADAL" clId="{EEEC9DCC-828D-4267-AD50-3C9E36A34458}"/>
    <pc:docChg chg="delSld">
      <pc:chgData name="Meyer Raphael (PAR-ES)" userId="79615dfe-ed48-4e74-a40f-4f7b034c1c27" providerId="ADAL" clId="{EEEC9DCC-828D-4267-AD50-3C9E36A34458}" dt="2022-02-21T12:45:08.417" v="0" actId="47"/>
      <pc:docMkLst>
        <pc:docMk/>
      </pc:docMkLst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3613367002" sldId="402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91491486" sldId="403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246157559" sldId="405"/>
        </pc:sldMkLst>
      </pc:sldChg>
    </pc:docChg>
  </pc:docChgLst>
  <pc:docChgLst>
    <pc:chgData name="Meyer Raphael (PAR-ES)" userId="79615dfe-ed48-4e74-a40f-4f7b034c1c27" providerId="ADAL" clId="{75F503BF-EF6F-4C78-914B-E7D0905D12FD}"/>
    <pc:docChg chg="delSld">
      <pc:chgData name="Meyer Raphael (PAR-ES)" userId="79615dfe-ed48-4e74-a40f-4f7b034c1c27" providerId="ADAL" clId="{75F503BF-EF6F-4C78-914B-E7D0905D12FD}" dt="2022-03-09T16:59:52.793" v="0" actId="47"/>
      <pc:docMkLst>
        <pc:docMk/>
      </pc:docMkLst>
      <pc:sldChg chg="del">
        <pc:chgData name="Meyer Raphael (PAR-ES)" userId="79615dfe-ed48-4e74-a40f-4f7b034c1c27" providerId="ADAL" clId="{75F503BF-EF6F-4C78-914B-E7D0905D12FD}" dt="2022-03-09T16:59:52.793" v="0" actId="47"/>
        <pc:sldMkLst>
          <pc:docMk/>
          <pc:sldMk cId="2093749923" sldId="417"/>
        </pc:sldMkLst>
      </pc:sldChg>
      <pc:sldChg chg="del">
        <pc:chgData name="Meyer Raphael (PAR-ES)" userId="79615dfe-ed48-4e74-a40f-4f7b034c1c27" providerId="ADAL" clId="{75F503BF-EF6F-4C78-914B-E7D0905D12FD}" dt="2022-03-09T16:59:52.793" v="0" actId="47"/>
        <pc:sldMkLst>
          <pc:docMk/>
          <pc:sldMk cId="540201100" sldId="418"/>
        </pc:sldMkLst>
      </pc:sldChg>
      <pc:sldChg chg="del">
        <pc:chgData name="Meyer Raphael (PAR-ES)" userId="79615dfe-ed48-4e74-a40f-4f7b034c1c27" providerId="ADAL" clId="{75F503BF-EF6F-4C78-914B-E7D0905D12FD}" dt="2022-03-09T16:59:52.793" v="0" actId="47"/>
        <pc:sldMkLst>
          <pc:docMk/>
          <pc:sldMk cId="2562932273" sldId="419"/>
        </pc:sldMkLst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74587FB8-B2BD-4F09-88B8-92B765731C3A}"/>
    <pc:docChg chg="addSld delSld modSld">
      <pc:chgData name="Meyer Raphael (PAR-ES)" userId="79615dfe-ed48-4e74-a40f-4f7b034c1c27" providerId="ADAL" clId="{74587FB8-B2BD-4F09-88B8-92B765731C3A}" dt="2022-02-21T15:28:35.598" v="17" actId="27918"/>
      <pc:docMkLst>
        <pc:docMk/>
      </pc:docMkLst>
      <pc:sldChg chg="del">
        <pc:chgData name="Meyer Raphael (PAR-ES)" userId="79615dfe-ed48-4e74-a40f-4f7b034c1c27" providerId="ADAL" clId="{74587FB8-B2BD-4F09-88B8-92B765731C3A}" dt="2022-02-21T15:26:29.272" v="0" actId="47"/>
        <pc:sldMkLst>
          <pc:docMk/>
          <pc:sldMk cId="943556213" sldId="406"/>
        </pc:sldMkLst>
      </pc:sldChg>
      <pc:sldChg chg="modSp add mod">
        <pc:chgData name="Meyer Raphael (PAR-ES)" userId="79615dfe-ed48-4e74-a40f-4f7b034c1c27" providerId="ADAL" clId="{74587FB8-B2BD-4F09-88B8-92B765731C3A}" dt="2022-02-21T15:28:35.598" v="17" actId="27918"/>
        <pc:sldMkLst>
          <pc:docMk/>
          <pc:sldMk cId="1116898475" sldId="408"/>
        </pc:sldMkLst>
        <pc:spChg chg="mod">
          <ac:chgData name="Meyer Raphael (PAR-ES)" userId="79615dfe-ed48-4e74-a40f-4f7b034c1c27" providerId="ADAL" clId="{74587FB8-B2BD-4F09-88B8-92B765731C3A}" dt="2022-02-21T15:27:24.683" v="6" actId="20577"/>
          <ac:spMkLst>
            <pc:docMk/>
            <pc:sldMk cId="1116898475" sldId="40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4587FB8-B2BD-4F09-88B8-92B765731C3A}" dt="2022-02-21T15:27:44.854" v="7"/>
          <ac:spMkLst>
            <pc:docMk/>
            <pc:sldMk cId="1116898475" sldId="408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74587FB8-B2BD-4F09-88B8-92B765731C3A}" dt="2022-02-21T15:27:58.044" v="14" actId="20577"/>
          <ac:spMkLst>
            <pc:docMk/>
            <pc:sldMk cId="1116898475" sldId="408"/>
            <ac:spMk id="8" creationId="{06532336-43AE-43F1-8B99-299E3E2FB919}"/>
          </ac:spMkLst>
        </pc:spChg>
      </pc:sldChg>
      <pc:sldChg chg="add">
        <pc:chgData name="Meyer Raphael (PAR-ES)" userId="79615dfe-ed48-4e74-a40f-4f7b034c1c27" providerId="ADAL" clId="{74587FB8-B2BD-4F09-88B8-92B765731C3A}" dt="2022-02-21T15:26:47.999" v="2" actId="2890"/>
        <pc:sldMkLst>
          <pc:docMk/>
          <pc:sldMk cId="3294247987" sldId="409"/>
        </pc:sldMkLst>
      </pc:sldChg>
      <pc:sldChg chg="add">
        <pc:chgData name="Meyer Raphael (PAR-ES)" userId="79615dfe-ed48-4e74-a40f-4f7b034c1c27" providerId="ADAL" clId="{74587FB8-B2BD-4F09-88B8-92B765731C3A}" dt="2022-02-21T15:26:48.748" v="3" actId="2890"/>
        <pc:sldMkLst>
          <pc:docMk/>
          <pc:sldMk cId="2032574650" sldId="410"/>
        </pc:sldMkLst>
      </pc:sld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DB5BE36-76E7-4528-A0DC-EC31C0774D59}"/>
    <pc:docChg chg="custSel modSld">
      <pc:chgData name="Meyer Raphael (PAR-ES)" userId="79615dfe-ed48-4e74-a40f-4f7b034c1c27" providerId="ADAL" clId="{ADB5BE36-76E7-4528-A0DC-EC31C0774D59}" dt="2022-02-22T13:41:57.468" v="49" actId="27918"/>
      <pc:docMkLst>
        <pc:docMk/>
      </pc:docMkLst>
      <pc:sldChg chg="modSp mod">
        <pc:chgData name="Meyer Raphael (PAR-ES)" userId="79615dfe-ed48-4e74-a40f-4f7b034c1c27" providerId="ADAL" clId="{ADB5BE36-76E7-4528-A0DC-EC31C0774D59}" dt="2022-02-22T13:40:11.159" v="25" actId="20577"/>
        <pc:sldMkLst>
          <pc:docMk/>
          <pc:sldMk cId="3294247987" sldId="409"/>
        </pc:sldMkLst>
        <pc:spChg chg="mod">
          <ac:chgData name="Meyer Raphael (PAR-ES)" userId="79615dfe-ed48-4e74-a40f-4f7b034c1c27" providerId="ADAL" clId="{ADB5BE36-76E7-4528-A0DC-EC31C0774D59}" dt="2022-02-22T13:37:39.093" v="2" actId="20577"/>
          <ac:spMkLst>
            <pc:docMk/>
            <pc:sldMk cId="3294247987" sldId="40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DB5BE36-76E7-4528-A0DC-EC31C0774D59}" dt="2022-02-22T13:37:56.979" v="3"/>
          <ac:spMkLst>
            <pc:docMk/>
            <pc:sldMk cId="3294247987" sldId="409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ADB5BE36-76E7-4528-A0DC-EC31C0774D59}" dt="2022-02-22T13:38:21.019" v="16" actId="20577"/>
          <ac:spMkLst>
            <pc:docMk/>
            <pc:sldMk cId="3294247987" sldId="409"/>
            <ac:spMk id="8" creationId="{06532336-43AE-43F1-8B99-299E3E2FB919}"/>
          </ac:spMkLst>
        </pc:spChg>
        <pc:spChg chg="mod">
          <ac:chgData name="Meyer Raphael (PAR-ES)" userId="79615dfe-ed48-4e74-a40f-4f7b034c1c27" providerId="ADAL" clId="{ADB5BE36-76E7-4528-A0DC-EC31C0774D59}" dt="2022-02-22T13:40:11.159" v="25" actId="20577"/>
          <ac:spMkLst>
            <pc:docMk/>
            <pc:sldMk cId="3294247987" sldId="409"/>
            <ac:spMk id="10" creationId="{688053B1-3C6B-44C3-87A2-469CA7CF834F}"/>
          </ac:spMkLst>
        </pc:spChg>
      </pc:sldChg>
      <pc:sldChg chg="modSp mod">
        <pc:chgData name="Meyer Raphael (PAR-ES)" userId="79615dfe-ed48-4e74-a40f-4f7b034c1c27" providerId="ADAL" clId="{ADB5BE36-76E7-4528-A0DC-EC31C0774D59}" dt="2022-02-22T13:41:57.468" v="49" actId="27918"/>
        <pc:sldMkLst>
          <pc:docMk/>
          <pc:sldMk cId="2032574650" sldId="410"/>
        </pc:sldMkLst>
        <pc:spChg chg="mod">
          <ac:chgData name="Meyer Raphael (PAR-ES)" userId="79615dfe-ed48-4e74-a40f-4f7b034c1c27" providerId="ADAL" clId="{ADB5BE36-76E7-4528-A0DC-EC31C0774D59}" dt="2022-02-22T13:41:06.044" v="29" actId="20577"/>
          <ac:spMkLst>
            <pc:docMk/>
            <pc:sldMk cId="2032574650" sldId="41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DB5BE36-76E7-4528-A0DC-EC31C0774D59}" dt="2022-02-22T13:40:51.373" v="27"/>
          <ac:spMkLst>
            <pc:docMk/>
            <pc:sldMk cId="2032574650" sldId="410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ADB5BE36-76E7-4528-A0DC-EC31C0774D59}" dt="2022-02-22T13:41:22.800" v="40" actId="20577"/>
          <ac:spMkLst>
            <pc:docMk/>
            <pc:sldMk cId="2032574650" sldId="410"/>
            <ac:spMk id="8" creationId="{06532336-43AE-43F1-8B99-299E3E2FB919}"/>
          </ac:spMkLst>
        </pc:spChg>
        <pc:spChg chg="mod">
          <ac:chgData name="Meyer Raphael (PAR-ES)" userId="79615dfe-ed48-4e74-a40f-4f7b034c1c27" providerId="ADAL" clId="{ADB5BE36-76E7-4528-A0DC-EC31C0774D59}" dt="2022-02-22T13:41:29.392" v="46" actId="20577"/>
          <ac:spMkLst>
            <pc:docMk/>
            <pc:sldMk cId="2032574650" sldId="410"/>
            <ac:spMk id="10" creationId="{688053B1-3C6B-44C3-87A2-469CA7CF834F}"/>
          </ac:spMkLst>
        </pc:sp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4FAD5D3-FB33-4007-98A7-71F9682AE523}"/>
    <pc:docChg chg="delSld">
      <pc:chgData name="Meyer Raphael (PAR-ES)" userId="79615dfe-ed48-4e74-a40f-4f7b034c1c27" providerId="ADAL" clId="{64FAD5D3-FB33-4007-98A7-71F9682AE523}" dt="2022-03-03T14:27:47.322" v="0" actId="47"/>
      <pc:docMkLst>
        <pc:docMk/>
      </pc:docMkLst>
      <pc:sldChg chg="del">
        <pc:chgData name="Meyer Raphael (PAR-ES)" userId="79615dfe-ed48-4e74-a40f-4f7b034c1c27" providerId="ADAL" clId="{64FAD5D3-FB33-4007-98A7-71F9682AE523}" dt="2022-03-03T14:27:47.322" v="0" actId="47"/>
        <pc:sldMkLst>
          <pc:docMk/>
          <pc:sldMk cId="2168600751" sldId="409"/>
        </pc:sldMkLst>
      </pc:sldChg>
      <pc:sldChg chg="del">
        <pc:chgData name="Meyer Raphael (PAR-ES)" userId="79615dfe-ed48-4e74-a40f-4f7b034c1c27" providerId="ADAL" clId="{64FAD5D3-FB33-4007-98A7-71F9682AE523}" dt="2022-03-03T14:27:47.322" v="0" actId="47"/>
        <pc:sldMkLst>
          <pc:docMk/>
          <pc:sldMk cId="1409086300" sldId="410"/>
        </pc:sldMkLst>
      </pc:sldChg>
      <pc:sldChg chg="del">
        <pc:chgData name="Meyer Raphael (PAR-ES)" userId="79615dfe-ed48-4e74-a40f-4f7b034c1c27" providerId="ADAL" clId="{64FAD5D3-FB33-4007-98A7-71F9682AE523}" dt="2022-03-03T14:27:47.322" v="0" actId="47"/>
        <pc:sldMkLst>
          <pc:docMk/>
          <pc:sldMk cId="589059623" sldId="411"/>
        </pc:sldMkLst>
      </pc:sldChg>
    </pc:docChg>
  </pc:docChgLst>
  <pc:docChgLst>
    <pc:chgData name="Weigel Stefan (PAR-EPS)" userId="fd3b2067-2981-4ad8-bf3a-d2e1004e4fa8" providerId="ADAL" clId="{324483E1-FC4A-43F7-AB7F-B9239967F57E}"/>
    <pc:docChg chg="modSld">
      <pc:chgData name="Weigel Stefan (PAR-EPS)" userId="fd3b2067-2981-4ad8-bf3a-d2e1004e4fa8" providerId="ADAL" clId="{324483E1-FC4A-43F7-AB7F-B9239967F57E}" dt="2024-02-16T13:09:25.466" v="42"/>
      <pc:docMkLst>
        <pc:docMk/>
      </pc:docMkLst>
      <pc:sldChg chg="addSp modSp mod">
        <pc:chgData name="Weigel Stefan (PAR-EPS)" userId="fd3b2067-2981-4ad8-bf3a-d2e1004e4fa8" providerId="ADAL" clId="{324483E1-FC4A-43F7-AB7F-B9239967F57E}" dt="2024-02-16T13:09:25.466" v="42"/>
        <pc:sldMkLst>
          <pc:docMk/>
          <pc:sldMk cId="3456803715" sldId="416"/>
        </pc:sldMkLst>
        <pc:spChg chg="add mod">
          <ac:chgData name="Weigel Stefan (PAR-EPS)" userId="fd3b2067-2981-4ad8-bf3a-d2e1004e4fa8" providerId="ADAL" clId="{324483E1-FC4A-43F7-AB7F-B9239967F57E}" dt="2024-02-16T13:09:25.466" v="42"/>
          <ac:spMkLst>
            <pc:docMk/>
            <pc:sldMk cId="3456803715" sldId="416"/>
            <ac:spMk id="2" creationId="{8E6C3E2A-6A28-B2D6-461C-BC0A81B14BD7}"/>
          </ac:spMkLst>
        </pc:spChg>
        <pc:graphicFrameChg chg="mod">
          <ac:chgData name="Weigel Stefan (PAR-EPS)" userId="fd3b2067-2981-4ad8-bf3a-d2e1004e4fa8" providerId="ADAL" clId="{324483E1-FC4A-43F7-AB7F-B9239967F57E}" dt="2024-02-16T13:01:01.650" v="20" actId="207"/>
          <ac:graphicFrameMkLst>
            <pc:docMk/>
            <pc:sldMk cId="3456803715" sldId="416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7E141BE9-9136-4D1B-8CD0-038A1A8600C9}"/>
    <pc:docChg chg="addSld delSld modSld">
      <pc:chgData name="Meyer Raphael (PAR-ES)" userId="79615dfe-ed48-4e74-a40f-4f7b034c1c27" providerId="ADAL" clId="{7E141BE9-9136-4D1B-8CD0-038A1A8600C9}" dt="2022-02-21T13:13:55.626" v="11" actId="2890"/>
      <pc:docMkLst>
        <pc:docMk/>
      </pc:docMkLst>
      <pc:sldChg chg="modSp del mod">
        <pc:chgData name="Meyer Raphael (PAR-ES)" userId="79615dfe-ed48-4e74-a40f-4f7b034c1c27" providerId="ADAL" clId="{7E141BE9-9136-4D1B-8CD0-038A1A8600C9}" dt="2022-02-21T13:13:12.852" v="2" actId="47"/>
        <pc:sldMkLst>
          <pc:docMk/>
          <pc:sldMk cId="3808035539" sldId="270"/>
        </pc:sldMkLst>
        <pc:graphicFrameChg chg="mod">
          <ac:chgData name="Meyer Raphael (PAR-ES)" userId="79615dfe-ed48-4e74-a40f-4f7b034c1c27" providerId="ADAL" clId="{7E141BE9-9136-4D1B-8CD0-038A1A8600C9}" dt="2022-02-21T12:49:02.619" v="1" actId="1076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7E141BE9-9136-4D1B-8CD0-038A1A8600C9}" dt="2022-02-21T13:13:43.702" v="7" actId="20577"/>
        <pc:sldMkLst>
          <pc:docMk/>
          <pc:sldMk cId="2624746743" sldId="403"/>
        </pc:sldMkLst>
        <pc:spChg chg="mod">
          <ac:chgData name="Meyer Raphael (PAR-ES)" userId="79615dfe-ed48-4e74-a40f-4f7b034c1c27" providerId="ADAL" clId="{7E141BE9-9136-4D1B-8CD0-038A1A8600C9}" dt="2022-02-21T13:13:43.702" v="7" actId="20577"/>
          <ac:spMkLst>
            <pc:docMk/>
            <pc:sldMk cId="2624746743" sldId="403"/>
            <ac:spMk id="2" creationId="{00000000-0000-0000-0000-000000000000}"/>
          </ac:spMkLst>
        </pc:spChg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1954296201" sldId="404"/>
        </pc:sldMkLst>
      </pc:sldChg>
      <pc:sldChg chg="del">
        <pc:chgData name="Meyer Raphael (PAR-ES)" userId="79615dfe-ed48-4e74-a40f-4f7b034c1c27" providerId="ADAL" clId="{7E141BE9-9136-4D1B-8CD0-038A1A8600C9}" dt="2022-02-21T12:48:48.760" v="0" actId="47"/>
        <pc:sldMkLst>
          <pc:docMk/>
          <pc:sldMk cId="2102945685" sldId="404"/>
        </pc:sldMkLst>
      </pc:sldChg>
      <pc:sldChg chg="add">
        <pc:chgData name="Meyer Raphael (PAR-ES)" userId="79615dfe-ed48-4e74-a40f-4f7b034c1c27" providerId="ADAL" clId="{7E141BE9-9136-4D1B-8CD0-038A1A8600C9}" dt="2022-02-21T13:13:53.686" v="9" actId="2890"/>
        <pc:sldMkLst>
          <pc:docMk/>
          <pc:sldMk cId="4185400525" sldId="404"/>
        </pc:sldMkLst>
      </pc:sldChg>
      <pc:sldChg chg="add">
        <pc:chgData name="Meyer Raphael (PAR-ES)" userId="79615dfe-ed48-4e74-a40f-4f7b034c1c27" providerId="ADAL" clId="{7E141BE9-9136-4D1B-8CD0-038A1A8600C9}" dt="2022-02-21T13:13:54.869" v="10" actId="2890"/>
        <pc:sldMkLst>
          <pc:docMk/>
          <pc:sldMk cId="2617506047" sldId="405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4005933681" sldId="405"/>
        </pc:sldMkLst>
      </pc:sldChg>
      <pc:sldChg chg="add">
        <pc:chgData name="Meyer Raphael (PAR-ES)" userId="79615dfe-ed48-4e74-a40f-4f7b034c1c27" providerId="ADAL" clId="{7E141BE9-9136-4D1B-8CD0-038A1A8600C9}" dt="2022-02-21T13:13:55.626" v="11" actId="2890"/>
        <pc:sldMkLst>
          <pc:docMk/>
          <pc:sldMk cId="943556213" sldId="406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3868929230" sldId="406"/>
        </pc:sldMkLst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E1166BF-094D-4C5D-934C-3C12DB15ADFC}"/>
    <pc:docChg chg="delSld">
      <pc:chgData name="Meyer Raphael (PAR-ES)" userId="79615dfe-ed48-4e74-a40f-4f7b034c1c27" providerId="ADAL" clId="{3E1166BF-094D-4C5D-934C-3C12DB15ADFC}" dt="2022-02-21T13:31:36.898" v="0" actId="47"/>
      <pc:docMkLst>
        <pc:docMk/>
      </pc:docMkLst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2624746743" sldId="403"/>
        </pc:sldMkLst>
      </pc:sldChg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4185400525" sldId="404"/>
        </pc:sldMkLst>
      </pc:sldChg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2617506047" sldId="405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2AEED41-E137-44EA-8934-B896B264C2ED}"/>
    <pc:docChg chg="custSel addSld delSld modSld sldOrd">
      <pc:chgData name="Meyer Raphael (PAR-ES)" userId="79615dfe-ed48-4e74-a40f-4f7b034c1c27" providerId="ADAL" clId="{12AEED41-E137-44EA-8934-B896B264C2ED}" dt="2022-03-03T14:15:40.014" v="50"/>
      <pc:docMkLst>
        <pc:docMk/>
      </pc:docMkLst>
      <pc:sldChg chg="del">
        <pc:chgData name="Meyer Raphael (PAR-ES)" userId="79615dfe-ed48-4e74-a40f-4f7b034c1c27" providerId="ADAL" clId="{12AEED41-E137-44EA-8934-B896B264C2ED}" dt="2022-03-03T14:09:16.096" v="1" actId="47"/>
        <pc:sldMkLst>
          <pc:docMk/>
          <pc:sldMk cId="3808035539" sldId="270"/>
        </pc:sldMkLst>
      </pc:sldChg>
      <pc:sldChg chg="modSp">
        <pc:chgData name="Meyer Raphael (PAR-ES)" userId="79615dfe-ed48-4e74-a40f-4f7b034c1c27" providerId="ADAL" clId="{12AEED41-E137-44EA-8934-B896B264C2ED}" dt="2022-03-03T14:08:34.089" v="0"/>
        <pc:sldMkLst>
          <pc:docMk/>
          <pc:sldMk cId="2820921500" sldId="408"/>
        </pc:sldMkLst>
        <pc:graphicFrameChg chg="mod">
          <ac:chgData name="Meyer Raphael (PAR-ES)" userId="79615dfe-ed48-4e74-a40f-4f7b034c1c27" providerId="ADAL" clId="{12AEED41-E137-44EA-8934-B896B264C2ED}" dt="2022-03-03T14:08:34.089" v="0"/>
          <ac:graphicFrameMkLst>
            <pc:docMk/>
            <pc:sldMk cId="2820921500" sldId="408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12AEED41-E137-44EA-8934-B896B264C2ED}" dt="2022-03-03T14:13:34.648" v="35"/>
        <pc:sldMkLst>
          <pc:docMk/>
          <pc:sldMk cId="2168600751" sldId="409"/>
        </pc:sldMkLst>
        <pc:spChg chg="mod">
          <ac:chgData name="Meyer Raphael (PAR-ES)" userId="79615dfe-ed48-4e74-a40f-4f7b034c1c27" providerId="ADAL" clId="{12AEED41-E137-44EA-8934-B896B264C2ED}" dt="2022-03-03T14:12:44.569" v="20"/>
          <ac:spMkLst>
            <pc:docMk/>
            <pc:sldMk cId="2168600751" sldId="40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AEED41-E137-44EA-8934-B896B264C2ED}" dt="2022-03-03T14:12:50.797" v="26" actId="20577"/>
          <ac:spMkLst>
            <pc:docMk/>
            <pc:sldMk cId="2168600751" sldId="409"/>
            <ac:spMk id="7" creationId="{586F29B4-427F-4C02-96A8-38F75F539446}"/>
          </ac:spMkLst>
        </pc:spChg>
        <pc:graphicFrameChg chg="mod">
          <ac:chgData name="Meyer Raphael (PAR-ES)" userId="79615dfe-ed48-4e74-a40f-4f7b034c1c27" providerId="ADAL" clId="{12AEED41-E137-44EA-8934-B896B264C2ED}" dt="2022-03-03T14:13:34.648" v="35"/>
          <ac:graphicFrameMkLst>
            <pc:docMk/>
            <pc:sldMk cId="2168600751" sldId="409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12AEED41-E137-44EA-8934-B896B264C2ED}" dt="2022-03-03T14:15:40.014" v="50"/>
        <pc:sldMkLst>
          <pc:docMk/>
          <pc:sldMk cId="1409086300" sldId="410"/>
        </pc:sldMkLst>
        <pc:spChg chg="mod">
          <ac:chgData name="Meyer Raphael (PAR-ES)" userId="79615dfe-ed48-4e74-a40f-4f7b034c1c27" providerId="ADAL" clId="{12AEED41-E137-44EA-8934-B896B264C2ED}" dt="2022-03-03T14:14:35.159" v="41"/>
          <ac:spMkLst>
            <pc:docMk/>
            <pc:sldMk cId="1409086300" sldId="41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AEED41-E137-44EA-8934-B896B264C2ED}" dt="2022-03-03T14:14:11.923" v="40" actId="20577"/>
          <ac:spMkLst>
            <pc:docMk/>
            <pc:sldMk cId="1409086300" sldId="410"/>
            <ac:spMk id="7" creationId="{586F29B4-427F-4C02-96A8-38F75F539446}"/>
          </ac:spMkLst>
        </pc:spChg>
        <pc:graphicFrameChg chg="mod">
          <ac:chgData name="Meyer Raphael (PAR-ES)" userId="79615dfe-ed48-4e74-a40f-4f7b034c1c27" providerId="ADAL" clId="{12AEED41-E137-44EA-8934-B896B264C2ED}" dt="2022-03-03T14:15:40.014" v="50"/>
          <ac:graphicFrameMkLst>
            <pc:docMk/>
            <pc:sldMk cId="1409086300" sldId="410"/>
            <ac:graphicFrameMk id="9" creationId="{00000000-0000-0000-0000-000000000000}"/>
          </ac:graphicFrameMkLst>
        </pc:graphicFrameChg>
      </pc:sldChg>
      <pc:sldChg chg="modSp add mod ord">
        <pc:chgData name="Meyer Raphael (PAR-ES)" userId="79615dfe-ed48-4e74-a40f-4f7b034c1c27" providerId="ADAL" clId="{12AEED41-E137-44EA-8934-B896B264C2ED}" dt="2022-03-03T14:11:59.515" v="19"/>
        <pc:sldMkLst>
          <pc:docMk/>
          <pc:sldMk cId="589059623" sldId="411"/>
        </pc:sldMkLst>
        <pc:spChg chg="mod">
          <ac:chgData name="Meyer Raphael (PAR-ES)" userId="79615dfe-ed48-4e74-a40f-4f7b034c1c27" providerId="ADAL" clId="{12AEED41-E137-44EA-8934-B896B264C2ED}" dt="2022-03-03T14:09:58.172" v="6" actId="6549"/>
          <ac:spMkLst>
            <pc:docMk/>
            <pc:sldMk cId="589059623" sldId="411"/>
            <ac:spMk id="2" creationId="{00000000-0000-0000-0000-000000000000}"/>
          </ac:spMkLst>
        </pc:spChg>
        <pc:graphicFrameChg chg="mod">
          <ac:chgData name="Meyer Raphael (PAR-ES)" userId="79615dfe-ed48-4e74-a40f-4f7b034c1c27" providerId="ADAL" clId="{12AEED41-E137-44EA-8934-B896B264C2ED}" dt="2022-03-03T14:11:59.515" v="19"/>
          <ac:graphicFrameMkLst>
            <pc:docMk/>
            <pc:sldMk cId="589059623" sldId="411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5AEFCCC8-328D-40A6-804A-370FCBB7F8C4}"/>
    <pc:docChg chg="modSld">
      <pc:chgData name="Meyer Raphael (PAR-ES)" userId="79615dfe-ed48-4e74-a40f-4f7b034c1c27" providerId="ADAL" clId="{5AEFCCC8-328D-40A6-804A-370FCBB7F8C4}" dt="2022-03-09T16:27:49.507" v="0" actId="692"/>
      <pc:docMkLst>
        <pc:docMk/>
      </pc:docMkLst>
      <pc:sldChg chg="modSp">
        <pc:chgData name="Meyer Raphael (PAR-ES)" userId="79615dfe-ed48-4e74-a40f-4f7b034c1c27" providerId="ADAL" clId="{5AEFCCC8-328D-40A6-804A-370FCBB7F8C4}" dt="2022-03-09T16:27:49.507" v="0" actId="692"/>
        <pc:sldMkLst>
          <pc:docMk/>
          <pc:sldMk cId="2820921500" sldId="408"/>
        </pc:sldMkLst>
        <pc:graphicFrameChg chg="mod">
          <ac:chgData name="Meyer Raphael (PAR-ES)" userId="79615dfe-ed48-4e74-a40f-4f7b034c1c27" providerId="ADAL" clId="{5AEFCCC8-328D-40A6-804A-370FCBB7F8C4}" dt="2022-03-09T16:27:49.507" v="0" actId="692"/>
          <ac:graphicFrameMkLst>
            <pc:docMk/>
            <pc:sldMk cId="2820921500" sldId="408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DC91381E-864F-40AA-BEAC-05CB62171E30}"/>
    <pc:docChg chg="modSld">
      <pc:chgData name="Meyer Raphael (PAR-ES)" userId="79615dfe-ed48-4e74-a40f-4f7b034c1c27" providerId="ADAL" clId="{DC91381E-864F-40AA-BEAC-05CB62171E30}" dt="2022-02-21T13:25:42.447" v="74"/>
      <pc:docMkLst>
        <pc:docMk/>
      </pc:docMkLst>
      <pc:sldChg chg="modSp mod">
        <pc:chgData name="Meyer Raphael (PAR-ES)" userId="79615dfe-ed48-4e74-a40f-4f7b034c1c27" providerId="ADAL" clId="{DC91381E-864F-40AA-BEAC-05CB62171E30}" dt="2022-02-21T13:19:21.727" v="20"/>
        <pc:sldMkLst>
          <pc:docMk/>
          <pc:sldMk cId="4185400525" sldId="404"/>
        </pc:sldMkLst>
        <pc:spChg chg="mod">
          <ac:chgData name="Meyer Raphael (PAR-ES)" userId="79615dfe-ed48-4e74-a40f-4f7b034c1c27" providerId="ADAL" clId="{DC91381E-864F-40AA-BEAC-05CB62171E30}" dt="2022-02-21T13:17:14.648" v="2" actId="20577"/>
          <ac:spMkLst>
            <pc:docMk/>
            <pc:sldMk cId="418540052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25.384" v="3"/>
          <ac:spMkLst>
            <pc:docMk/>
            <pc:sldMk cId="4185400525" sldId="404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34.759" v="4"/>
          <ac:spMkLst>
            <pc:docMk/>
            <pc:sldMk cId="4185400525" sldId="404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9:21.727" v="20"/>
          <ac:spMkLst>
            <pc:docMk/>
            <pc:sldMk cId="4185400525" sldId="404"/>
            <ac:spMk id="11" creationId="{651B01CC-189F-4F80-9403-B5172C1D5545}"/>
          </ac:spMkLst>
        </pc:spChg>
        <pc:graphicFrameChg chg="mod">
          <ac:chgData name="Meyer Raphael (PAR-ES)" userId="79615dfe-ed48-4e74-a40f-4f7b034c1c27" providerId="ADAL" clId="{DC91381E-864F-40AA-BEAC-05CB62171E30}" dt="2022-02-21T13:18:50.349" v="19"/>
          <ac:graphicFrameMkLst>
            <pc:docMk/>
            <pc:sldMk cId="4185400525" sldId="404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18:28.792" v="14"/>
          <ac:graphicFrameMkLst>
            <pc:docMk/>
            <pc:sldMk cId="4185400525" sldId="404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3:07.829" v="51"/>
        <pc:sldMkLst>
          <pc:docMk/>
          <pc:sldMk cId="2617506047" sldId="405"/>
        </pc:sldMkLst>
        <pc:spChg chg="mod">
          <ac:chgData name="Meyer Raphael (PAR-ES)" userId="79615dfe-ed48-4e74-a40f-4f7b034c1c27" providerId="ADAL" clId="{DC91381E-864F-40AA-BEAC-05CB62171E30}" dt="2022-02-21T13:20:20.500" v="23" actId="20577"/>
          <ac:spMkLst>
            <pc:docMk/>
            <pc:sldMk cId="2617506047" sldId="40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29.812" v="24"/>
          <ac:spMkLst>
            <pc:docMk/>
            <pc:sldMk cId="2617506047" sldId="405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39.685" v="25"/>
          <ac:spMkLst>
            <pc:docMk/>
            <pc:sldMk cId="2617506047" sldId="405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3:07.829" v="51"/>
          <ac:spMkLst>
            <pc:docMk/>
            <pc:sldMk cId="2617506047" sldId="405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0:48.737" v="31" actId="20577"/>
          <ac:spMkLst>
            <pc:docMk/>
            <pc:sldMk cId="2617506047" sldId="405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2:34.826" v="47"/>
          <ac:graphicFrameMkLst>
            <pc:docMk/>
            <pc:sldMk cId="2617506047" sldId="405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2:44.839" v="50"/>
          <ac:graphicFrameMkLst>
            <pc:docMk/>
            <pc:sldMk cId="2617506047" sldId="405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5:42.447" v="74"/>
        <pc:sldMkLst>
          <pc:docMk/>
          <pc:sldMk cId="943556213" sldId="406"/>
        </pc:sldMkLst>
        <pc:spChg chg="mod">
          <ac:chgData name="Meyer Raphael (PAR-ES)" userId="79615dfe-ed48-4e74-a40f-4f7b034c1c27" providerId="ADAL" clId="{DC91381E-864F-40AA-BEAC-05CB62171E30}" dt="2022-02-21T13:24:14.470" v="54" actId="20577"/>
          <ac:spMkLst>
            <pc:docMk/>
            <pc:sldMk cId="943556213" sldId="40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24.391" v="55"/>
          <ac:spMkLst>
            <pc:docMk/>
            <pc:sldMk cId="943556213" sldId="406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32.772" v="56"/>
          <ac:spMkLst>
            <pc:docMk/>
            <pc:sldMk cId="943556213" sldId="406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5:33.433" v="72"/>
          <ac:spMkLst>
            <pc:docMk/>
            <pc:sldMk cId="943556213" sldId="406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5:07.644" v="68" actId="20577"/>
          <ac:spMkLst>
            <pc:docMk/>
            <pc:sldMk cId="943556213" sldId="406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5:42.447" v="74"/>
          <ac:graphicFrameMkLst>
            <pc:docMk/>
            <pc:sldMk cId="943556213" sldId="406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5:00.885" v="62"/>
          <ac:graphicFrameMkLst>
            <pc:docMk/>
            <pc:sldMk cId="943556213" sldId="406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D5FFD4A7-21AE-40CE-AAD5-6169250BF95D}"/>
    <pc:docChg chg="modSld">
      <pc:chgData name="Weigel Stefan (PAR-EPS)" userId="fd3b2067-2981-4ad8-bf3a-d2e1004e4fa8" providerId="ADAL" clId="{D5FFD4A7-21AE-40CE-AAD5-6169250BF95D}" dt="2024-04-22T09:25:44.217" v="39" actId="207"/>
      <pc:docMkLst>
        <pc:docMk/>
      </pc:docMkLst>
      <pc:sldChg chg="modSp mod setBg">
        <pc:chgData name="Weigel Stefan (PAR-EPS)" userId="fd3b2067-2981-4ad8-bf3a-d2e1004e4fa8" providerId="ADAL" clId="{D5FFD4A7-21AE-40CE-AAD5-6169250BF95D}" dt="2024-04-22T09:25:44.217" v="39" actId="207"/>
        <pc:sldMkLst>
          <pc:docMk/>
          <pc:sldMk cId="3456803715" sldId="416"/>
        </pc:sldMkLst>
        <pc:spChg chg="mod">
          <ac:chgData name="Weigel Stefan (PAR-EPS)" userId="fd3b2067-2981-4ad8-bf3a-d2e1004e4fa8" providerId="ADAL" clId="{D5FFD4A7-21AE-40CE-AAD5-6169250BF95D}" dt="2024-04-22T09:22:17.673" v="34" actId="1036"/>
          <ac:spMkLst>
            <pc:docMk/>
            <pc:sldMk cId="3456803715" sldId="416"/>
            <ac:spMk id="12" creationId="{1A4657D7-3337-475E-8E67-E8F468A949AF}"/>
          </ac:spMkLst>
        </pc:spChg>
        <pc:graphicFrameChg chg="mod">
          <ac:chgData name="Weigel Stefan (PAR-EPS)" userId="fd3b2067-2981-4ad8-bf3a-d2e1004e4fa8" providerId="ADAL" clId="{D5FFD4A7-21AE-40CE-AAD5-6169250BF95D}" dt="2024-04-22T09:25:44.217" v="39" actId="207"/>
          <ac:graphicFrameMkLst>
            <pc:docMk/>
            <pc:sldMk cId="3456803715" sldId="416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5F5B9A8E-DEB1-4CAC-AF4B-1DB41DF456A3}"/>
    <pc:docChg chg="modSld">
      <pc:chgData name="Meyer Raphael (PAR-ES)" userId="79615dfe-ed48-4e74-a40f-4f7b034c1c27" providerId="ADAL" clId="{5F5B9A8E-DEB1-4CAC-AF4B-1DB41DF456A3}" dt="2023-02-23T10:04:18.731" v="3" actId="27918"/>
      <pc:docMkLst>
        <pc:docMk/>
      </pc:docMkLst>
      <pc:sldChg chg="mod">
        <pc:chgData name="Meyer Raphael (PAR-ES)" userId="79615dfe-ed48-4e74-a40f-4f7b034c1c27" providerId="ADAL" clId="{5F5B9A8E-DEB1-4CAC-AF4B-1DB41DF456A3}" dt="2023-02-23T10:04:18.731" v="3" actId="27918"/>
        <pc:sldMkLst>
          <pc:docMk/>
          <pc:sldMk cId="3456803715" sldId="416"/>
        </pc:sldMkLst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PAR-EPS)" userId="fd3b2067-2981-4ad8-bf3a-d2e1004e4fa8" providerId="ADAL" clId="{8F10EA9D-3C2F-4A08-BAE6-5734E2156F25}"/>
    <pc:docChg chg="modSld">
      <pc:chgData name="Weigel Stefan (PAR-EPS)" userId="fd3b2067-2981-4ad8-bf3a-d2e1004e4fa8" providerId="ADAL" clId="{8F10EA9D-3C2F-4A08-BAE6-5734E2156F25}" dt="2025-02-14T17:59:46.814" v="15"/>
      <pc:docMkLst>
        <pc:docMk/>
      </pc:docMkLst>
      <pc:sldChg chg="modSp mod">
        <pc:chgData name="Weigel Stefan (PAR-EPS)" userId="fd3b2067-2981-4ad8-bf3a-d2e1004e4fa8" providerId="ADAL" clId="{8F10EA9D-3C2F-4A08-BAE6-5734E2156F25}" dt="2025-02-14T17:59:46.814" v="15"/>
        <pc:sldMkLst>
          <pc:docMk/>
          <pc:sldMk cId="3456803715" sldId="416"/>
        </pc:sldMkLst>
        <pc:graphicFrameChg chg="mod">
          <ac:chgData name="Weigel Stefan (PAR-EPS)" userId="fd3b2067-2981-4ad8-bf3a-d2e1004e4fa8" providerId="ADAL" clId="{8F10EA9D-3C2F-4A08-BAE6-5734E2156F25}" dt="2025-02-14T17:59:46.814" v="15"/>
          <ac:graphicFrameMkLst>
            <pc:docMk/>
            <pc:sldMk cId="3456803715" sldId="416"/>
            <ac:graphicFrameMk id="9" creationId="{00000000-0000-0000-0000-000000000000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353D637F-363A-420B-9CF3-D54526E0A256}"/>
    <pc:docChg chg="delSld">
      <pc:chgData name="Meyer Raphael (PAR-ES)" userId="79615dfe-ed48-4e74-a40f-4f7b034c1c27" providerId="ADAL" clId="{353D637F-363A-420B-9CF3-D54526E0A256}" dt="2022-02-21T11:04:02.632" v="0" actId="47"/>
      <pc:docMkLst>
        <pc:docMk/>
      </pc:docMkLst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57003221" sldId="400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2346713788" sldId="401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1838343115" sldId="402"/>
        </pc:sldMkLst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41A5B2EA-2907-4898-8BAD-7161CA34B4C3}"/>
    <pc:docChg chg="undo custSel modSld">
      <pc:chgData name="Meyer Raphael (PAR-ES)" userId="79615dfe-ed48-4e74-a40f-4f7b034c1c27" providerId="ADAL" clId="{41A5B2EA-2907-4898-8BAD-7161CA34B4C3}" dt="2022-03-03T13:54:34.303" v="122" actId="20577"/>
      <pc:docMkLst>
        <pc:docMk/>
      </pc:docMkLst>
      <pc:sldChg chg="modSp mod">
        <pc:chgData name="Meyer Raphael (PAR-ES)" userId="79615dfe-ed48-4e74-a40f-4f7b034c1c27" providerId="ADAL" clId="{41A5B2EA-2907-4898-8BAD-7161CA34B4C3}" dt="2022-03-03T13:51:34.741" v="61"/>
        <pc:sldMkLst>
          <pc:docMk/>
          <pc:sldMk cId="421447817" sldId="271"/>
        </pc:sldMkLst>
        <pc:spChg chg="mod">
          <ac:chgData name="Meyer Raphael (PAR-ES)" userId="79615dfe-ed48-4e74-a40f-4f7b034c1c27" providerId="ADAL" clId="{41A5B2EA-2907-4898-8BAD-7161CA34B4C3}" dt="2022-03-03T13:51:34.741" v="61"/>
          <ac:spMkLst>
            <pc:docMk/>
            <pc:sldMk cId="421447817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1:33.039" v="58" actId="1036"/>
          <ac:spMkLst>
            <pc:docMk/>
            <pc:sldMk cId="421447817" sldId="271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48:37.964" v="17" actId="20577"/>
          <ac:spMkLst>
            <pc:docMk/>
            <pc:sldMk cId="421447817" sldId="271"/>
            <ac:spMk id="12" creationId="{5951AA1F-1F78-4199-A377-9885C86C21AF}"/>
          </ac:spMkLst>
        </pc:spChg>
      </pc:sldChg>
      <pc:sldChg chg="modSp mod">
        <pc:chgData name="Meyer Raphael (PAR-ES)" userId="79615dfe-ed48-4e74-a40f-4f7b034c1c27" providerId="ADAL" clId="{41A5B2EA-2907-4898-8BAD-7161CA34B4C3}" dt="2022-03-03T13:52:57.702" v="104" actId="20577"/>
        <pc:sldMkLst>
          <pc:docMk/>
          <pc:sldMk cId="1823063743" sldId="272"/>
        </pc:sldMkLst>
        <pc:spChg chg="mod">
          <ac:chgData name="Meyer Raphael (PAR-ES)" userId="79615dfe-ed48-4e74-a40f-4f7b034c1c27" providerId="ADAL" clId="{41A5B2EA-2907-4898-8BAD-7161CA34B4C3}" dt="2022-03-03T13:51:50.163" v="66" actId="20577"/>
          <ac:spMkLst>
            <pc:docMk/>
            <pc:sldMk cId="1823063743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2:24.458" v="90" actId="14100"/>
          <ac:spMkLst>
            <pc:docMk/>
            <pc:sldMk cId="1823063743" sldId="272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52:52.795" v="98" actId="20577"/>
          <ac:spMkLst>
            <pc:docMk/>
            <pc:sldMk cId="1823063743" sldId="272"/>
            <ac:spMk id="12" creationId="{5951AA1F-1F78-4199-A377-9885C86C21AF}"/>
          </ac:spMkLst>
        </pc:spChg>
        <pc:spChg chg="mod">
          <ac:chgData name="Meyer Raphael (PAR-ES)" userId="79615dfe-ed48-4e74-a40f-4f7b034c1c27" providerId="ADAL" clId="{41A5B2EA-2907-4898-8BAD-7161CA34B4C3}" dt="2022-03-03T13:52:57.702" v="104" actId="20577"/>
          <ac:spMkLst>
            <pc:docMk/>
            <pc:sldMk cId="1823063743" sldId="272"/>
            <ac:spMk id="13" creationId="{529F12DD-D362-4327-A51F-7014752CAD03}"/>
          </ac:spMkLst>
        </pc:spChg>
      </pc:sldChg>
      <pc:sldChg chg="modSp mod">
        <pc:chgData name="Meyer Raphael (PAR-ES)" userId="79615dfe-ed48-4e74-a40f-4f7b034c1c27" providerId="ADAL" clId="{41A5B2EA-2907-4898-8BAD-7161CA34B4C3}" dt="2022-03-03T13:54:34.303" v="122" actId="20577"/>
        <pc:sldMkLst>
          <pc:docMk/>
          <pc:sldMk cId="3044751883" sldId="273"/>
        </pc:sldMkLst>
        <pc:spChg chg="mod">
          <ac:chgData name="Meyer Raphael (PAR-ES)" userId="79615dfe-ed48-4e74-a40f-4f7b034c1c27" providerId="ADAL" clId="{41A5B2EA-2907-4898-8BAD-7161CA34B4C3}" dt="2022-03-03T13:53:58.616" v="109" actId="20577"/>
          <ac:spMkLst>
            <pc:docMk/>
            <pc:sldMk cId="3044751883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4:11.854" v="110"/>
          <ac:spMkLst>
            <pc:docMk/>
            <pc:sldMk cId="3044751883" sldId="273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54:25.352" v="116" actId="20577"/>
          <ac:spMkLst>
            <pc:docMk/>
            <pc:sldMk cId="3044751883" sldId="273"/>
            <ac:spMk id="12" creationId="{5951AA1F-1F78-4199-A377-9885C86C21AF}"/>
          </ac:spMkLst>
        </pc:spChg>
        <pc:spChg chg="mod">
          <ac:chgData name="Meyer Raphael (PAR-ES)" userId="79615dfe-ed48-4e74-a40f-4f7b034c1c27" providerId="ADAL" clId="{41A5B2EA-2907-4898-8BAD-7161CA34B4C3}" dt="2022-03-03T13:54:34.303" v="122" actId="20577"/>
          <ac:spMkLst>
            <pc:docMk/>
            <pc:sldMk cId="3044751883" sldId="273"/>
            <ac:spMk id="13" creationId="{529F12DD-D362-4327-A51F-7014752CAD03}"/>
          </ac:spMkLst>
        </pc:spChg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59F3F2DD-0AA0-41E9-9702-E67125B6C64F}"/>
    <pc:docChg chg="delSld">
      <pc:chgData name="Meyer Raphael (PAR-ES)" userId="79615dfe-ed48-4e74-a40f-4f7b034c1c27" providerId="ADAL" clId="{59F3F2DD-0AA0-41E9-9702-E67125B6C64F}" dt="2022-03-03T14:01:24.929" v="0" actId="47"/>
      <pc:docMkLst>
        <pc:docMk/>
      </pc:docMkLst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421447817" sldId="271"/>
        </pc:sldMkLst>
      </pc:sldChg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1823063743" sldId="272"/>
        </pc:sldMkLst>
      </pc:sldChg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3044751883" sldId="273"/>
        </pc:sldMkLst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456786685127615"/>
          <c:y val="0.18742045310066358"/>
          <c:w val="0.78283241953320737"/>
          <c:h val="0.56351828847191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data!$C$8</c:f>
              <c:strCache>
                <c:ptCount val="1"/>
                <c:pt idx="0">
                  <c:v>Industrieabfälle</c:v>
                </c:pt>
              </c:strCache>
            </c:strRef>
          </c:tx>
          <c:spPr>
            <a:solidFill>
              <a:srgbClr val="BDBDBD"/>
            </a:solidFill>
          </c:spPr>
          <c:invertIfNegative val="0"/>
          <c:dPt>
            <c:idx val="5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4-C72B-4BA0-8443-87E2E877262E}"/>
              </c:ext>
            </c:extLst>
          </c:dPt>
          <c:dPt>
            <c:idx val="6"/>
            <c:invertIfNegative val="0"/>
            <c:bubble3D val="0"/>
            <c:spPr>
              <a:solidFill>
                <a:srgbClr val="FF9191"/>
              </a:solidFill>
            </c:spPr>
            <c:extLst>
              <c:ext xmlns:c16="http://schemas.microsoft.com/office/drawing/2014/chart" uri="{C3380CC4-5D6E-409C-BE32-E72D297353CC}">
                <c16:uniqueId val="{00000009-39F2-4561-99C8-956ED3C398E3}"/>
              </c:ext>
            </c:extLst>
          </c:dPt>
          <c:dPt>
            <c:idx val="10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1-B853-422A-9B9D-A6EAA6FFB23D}"/>
              </c:ext>
            </c:extLst>
          </c:dPt>
          <c:cat>
            <c:numRef>
              <c:f>data!$B$9:$B$15</c:f>
              <c:numCache>
                <c:formatCode>General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data!$C$9:$C$15</c:f>
              <c:numCache>
                <c:formatCode>#,##0</c:formatCode>
                <c:ptCount val="7"/>
                <c:pt idx="0">
                  <c:v>335529.40899999999</c:v>
                </c:pt>
                <c:pt idx="1">
                  <c:v>340584.57685000001</c:v>
                </c:pt>
                <c:pt idx="2">
                  <c:v>255408.6654</c:v>
                </c:pt>
                <c:pt idx="3">
                  <c:v>243806.60295</c:v>
                </c:pt>
                <c:pt idx="4">
                  <c:v>268659.29362000001</c:v>
                </c:pt>
                <c:pt idx="5">
                  <c:v>260629.649</c:v>
                </c:pt>
                <c:pt idx="6">
                  <c:v>247065.91800000001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853-422A-9B9D-A6EAA6FFB23D}"/>
            </c:ext>
          </c:extLst>
        </c:ser>
        <c:ser>
          <c:idx val="1"/>
          <c:order val="1"/>
          <c:tx>
            <c:strRef>
              <c:f>data!$D$8</c:f>
              <c:strCache>
                <c:ptCount val="1"/>
                <c:pt idx="0">
                  <c:v>Sonderabfälle</c:v>
                </c:pt>
              </c:strCache>
            </c:strRef>
          </c:tx>
          <c:spPr>
            <a:solidFill>
              <a:srgbClr val="8D8D8D"/>
            </a:solidFill>
          </c:spPr>
          <c:invertIfNegative val="0"/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C72B-4BA0-8443-87E2E877262E}"/>
              </c:ext>
            </c:extLst>
          </c:dPt>
          <c:dPt>
            <c:idx val="6"/>
            <c:invertIfNegative val="0"/>
            <c:bubble3D val="0"/>
            <c:spPr>
              <a:solidFill>
                <a:srgbClr val="F80000"/>
              </a:solidFill>
            </c:spPr>
            <c:extLst>
              <c:ext xmlns:c16="http://schemas.microsoft.com/office/drawing/2014/chart" uri="{C3380CC4-5D6E-409C-BE32-E72D297353CC}">
                <c16:uniqueId val="{0000000B-39F2-4561-99C8-956ED3C398E3}"/>
              </c:ext>
            </c:extLst>
          </c:dPt>
          <c:cat>
            <c:numRef>
              <c:f>data!$B$9:$B$15</c:f>
              <c:numCache>
                <c:formatCode>General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data!$D$9:$D$15</c:f>
              <c:numCache>
                <c:formatCode>#,##0.0</c:formatCode>
                <c:ptCount val="7"/>
                <c:pt idx="0">
                  <c:v>45084.401709999998</c:v>
                </c:pt>
                <c:pt idx="1">
                  <c:v>36138.817710000003</c:v>
                </c:pt>
                <c:pt idx="2">
                  <c:v>30928.20955</c:v>
                </c:pt>
                <c:pt idx="3">
                  <c:v>51476.40984</c:v>
                </c:pt>
                <c:pt idx="4">
                  <c:v>55369.254000000001</c:v>
                </c:pt>
                <c:pt idx="5">
                  <c:v>59607.718150000001</c:v>
                </c:pt>
                <c:pt idx="6">
                  <c:v>46251.341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853-422A-9B9D-A6EAA6FFB23D}"/>
            </c:ext>
          </c:extLst>
        </c:ser>
        <c:ser>
          <c:idx val="2"/>
          <c:order val="2"/>
          <c:tx>
            <c:strRef>
              <c:f>data!$E$8</c:f>
              <c:strCache>
                <c:ptCount val="1"/>
                <c:pt idx="0">
                  <c:v>Publikumsabfälle</c:v>
                </c:pt>
              </c:strCache>
            </c:strRef>
          </c:tx>
          <c:spPr>
            <a:solidFill>
              <a:srgbClr val="444444"/>
            </a:solidFill>
          </c:spPr>
          <c:invertIfNegative val="0"/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C72B-4BA0-8443-87E2E877262E}"/>
              </c:ext>
            </c:extLst>
          </c:dPt>
          <c:dPt>
            <c:idx val="6"/>
            <c:invertIfNegative val="0"/>
            <c:bubble3D val="0"/>
            <c:spPr>
              <a:solidFill>
                <a:srgbClr val="A20013"/>
              </a:solidFill>
            </c:spPr>
            <c:extLst>
              <c:ext xmlns:c16="http://schemas.microsoft.com/office/drawing/2014/chart" uri="{C3380CC4-5D6E-409C-BE32-E72D297353CC}">
                <c16:uniqueId val="{0000000A-39F2-4561-99C8-956ED3C398E3}"/>
              </c:ext>
            </c:extLst>
          </c:dPt>
          <c:cat>
            <c:numRef>
              <c:f>data!$B$9:$B$15</c:f>
              <c:numCache>
                <c:formatCode>General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data!$E$9:$E$15</c:f>
              <c:numCache>
                <c:formatCode>#,##0.0</c:formatCode>
                <c:ptCount val="7"/>
                <c:pt idx="0">
                  <c:v>13010.840399999999</c:v>
                </c:pt>
                <c:pt idx="1">
                  <c:v>13158.812</c:v>
                </c:pt>
                <c:pt idx="2">
                  <c:v>9620.5288000000091</c:v>
                </c:pt>
                <c:pt idx="3">
                  <c:v>9877.8128000000106</c:v>
                </c:pt>
                <c:pt idx="4">
                  <c:v>10781.881079999999</c:v>
                </c:pt>
                <c:pt idx="5">
                  <c:v>12046.5815</c:v>
                </c:pt>
                <c:pt idx="6">
                  <c:v>12904.042799999999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853-422A-9B9D-A6EAA6FFB2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6041216"/>
        <c:axId val="96043008"/>
      </c:barChart>
      <c:catAx>
        <c:axId val="96041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96043008"/>
        <c:crosses val="autoZero"/>
        <c:auto val="1"/>
        <c:lblAlgn val="ctr"/>
        <c:lblOffset val="100"/>
        <c:noMultiLvlLbl val="0"/>
      </c:catAx>
      <c:valAx>
        <c:axId val="96043008"/>
        <c:scaling>
          <c:orientation val="minMax"/>
          <c:max val="500000"/>
        </c:scaling>
        <c:delete val="0"/>
        <c:axPos val="l"/>
        <c:majorGridlines>
          <c:spPr>
            <a:ln>
              <a:solidFill>
                <a:schemeClr val="accent5"/>
              </a:solidFill>
            </a:ln>
          </c:spPr>
        </c:majorGridlines>
        <c:numFmt formatCode="#\ 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96041216"/>
        <c:crosses val="autoZero"/>
        <c:crossBetween val="between"/>
        <c:majorUnit val="100000"/>
      </c:valAx>
    </c:plotArea>
    <c:legend>
      <c:legendPos val="b"/>
      <c:layout>
        <c:manualLayout>
          <c:xMode val="edge"/>
          <c:yMode val="edge"/>
          <c:x val="0.12403506086348012"/>
          <c:y val="0.81846637485729923"/>
          <c:w val="0.1802327294125684"/>
          <c:h val="0.14282653519678071"/>
        </c:manualLayout>
      </c:layout>
      <c:overlay val="0"/>
      <c:txPr>
        <a:bodyPr/>
        <a:lstStyle/>
        <a:p>
          <a:pPr>
            <a:defRPr sz="1100"/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0.1125</cdr:x>
      <cdr:y>0.12143</cdr:y>
    </cdr:from>
    <cdr:to>
      <cdr:x>0.18428</cdr:x>
      <cdr:y>0.16756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1244952" y="637036"/>
          <a:ext cx="794335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1100" dirty="0"/>
            <a:t>t</a:t>
          </a:r>
          <a:endParaRPr lang="de-CH" sz="110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8687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.xml"/><Relationship Id="rId4" Type="http://schemas.openxmlformats.org/officeDocument/2006/relationships/image" Target="../media/image15.emf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1179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95173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9233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9948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540108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0120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3581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77736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7675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9254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54714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1628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2510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45275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4482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924758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2568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8159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47286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46042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8258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928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8231283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533" y="692150"/>
            <a:ext cx="10752667" cy="738664"/>
          </a:xfrm>
          <a:prstGeom prst="rect">
            <a:avLst/>
          </a:prstGeom>
        </p:spPr>
        <p:txBody>
          <a:bodyPr wrap="square"/>
          <a:lstStyle>
            <a:lvl1pPr>
              <a:defRPr baseline="0"/>
            </a:lvl1pPr>
          </a:lstStyle>
          <a:p>
            <a:r>
              <a:rPr lang="fr-CH" noProof="0" dirty="0"/>
              <a:t>Diapositive texte.</a:t>
            </a:r>
            <a:br>
              <a:rPr lang="fr-CH" noProof="0" dirty="0"/>
            </a:br>
            <a:r>
              <a:rPr lang="fr-CH" noProof="0" dirty="0"/>
              <a:t>Titre sur deux lignes au maximum.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618258"/>
            <a:ext cx="5280587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CH" noProof="0" dirty="0"/>
              <a:t>CFF • Division • Unité ou service • JJ.MM.AAAA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2365" y="6618258"/>
            <a:ext cx="397835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07533" y="1656000"/>
            <a:ext cx="10752667" cy="4867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CH" noProof="0" dirty="0"/>
              <a:t>Cliquer ici pour insérer un texte</a:t>
            </a:r>
          </a:p>
          <a:p>
            <a:pPr lvl="1"/>
            <a:r>
              <a:rPr lang="fr-CH" noProof="0" dirty="0"/>
              <a:t>2ème niveau</a:t>
            </a:r>
          </a:p>
          <a:p>
            <a:pPr lvl="2"/>
            <a:r>
              <a:rPr lang="fr-CH" noProof="0" dirty="0"/>
              <a:t>3ème niveau</a:t>
            </a:r>
          </a:p>
          <a:p>
            <a:pPr lvl="3"/>
            <a:r>
              <a:rPr lang="fr-CH" noProof="0" dirty="0"/>
              <a:t>4ème niveau</a:t>
            </a:r>
          </a:p>
          <a:p>
            <a:pPr lvl="4"/>
            <a:r>
              <a:rPr lang="fr-CH" noProof="0" dirty="0"/>
              <a:t>5ème niveau</a:t>
            </a:r>
          </a:p>
        </p:txBody>
      </p:sp>
    </p:spTree>
    <p:extLst>
      <p:ext uri="{BB962C8B-B14F-4D97-AF65-F5344CB8AC3E}">
        <p14:creationId xmlns:p14="http://schemas.microsoft.com/office/powerpoint/2010/main" val="313513721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66999299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271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2246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425963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4184930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0515768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295211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091587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7998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04787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1613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689772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64482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4849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23721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9.xml"/><Relationship Id="rId18" Type="http://schemas.openxmlformats.org/officeDocument/2006/relationships/slideLayout" Target="../slideLayouts/slideLayout104.xml"/><Relationship Id="rId26" Type="http://schemas.openxmlformats.org/officeDocument/2006/relationships/slideLayout" Target="../slideLayouts/slideLayout112.xml"/><Relationship Id="rId39" Type="http://schemas.openxmlformats.org/officeDocument/2006/relationships/theme" Target="../theme/theme4.xml"/><Relationship Id="rId3" Type="http://schemas.openxmlformats.org/officeDocument/2006/relationships/slideLayout" Target="../slideLayouts/slideLayout89.xml"/><Relationship Id="rId21" Type="http://schemas.openxmlformats.org/officeDocument/2006/relationships/slideLayout" Target="../slideLayouts/slideLayout107.xml"/><Relationship Id="rId34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17" Type="http://schemas.openxmlformats.org/officeDocument/2006/relationships/slideLayout" Target="../slideLayouts/slideLayout103.xml"/><Relationship Id="rId25" Type="http://schemas.openxmlformats.org/officeDocument/2006/relationships/slideLayout" Target="../slideLayouts/slideLayout111.xml"/><Relationship Id="rId33" Type="http://schemas.openxmlformats.org/officeDocument/2006/relationships/slideLayout" Target="../slideLayouts/slideLayout119.xml"/><Relationship Id="rId38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88.xml"/><Relationship Id="rId16" Type="http://schemas.openxmlformats.org/officeDocument/2006/relationships/slideLayout" Target="../slideLayouts/slideLayout102.xml"/><Relationship Id="rId20" Type="http://schemas.openxmlformats.org/officeDocument/2006/relationships/slideLayout" Target="../slideLayouts/slideLayout106.xml"/><Relationship Id="rId29" Type="http://schemas.openxmlformats.org/officeDocument/2006/relationships/slideLayout" Target="../slideLayouts/slideLayout115.xml"/><Relationship Id="rId41" Type="http://schemas.openxmlformats.org/officeDocument/2006/relationships/image" Target="../media/image10.emf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24" Type="http://schemas.openxmlformats.org/officeDocument/2006/relationships/slideLayout" Target="../slideLayouts/slideLayout110.xml"/><Relationship Id="rId32" Type="http://schemas.openxmlformats.org/officeDocument/2006/relationships/slideLayout" Target="../slideLayouts/slideLayout118.xml"/><Relationship Id="rId37" Type="http://schemas.openxmlformats.org/officeDocument/2006/relationships/slideLayout" Target="../slideLayouts/slideLayout123.xml"/><Relationship Id="rId40" Type="http://schemas.openxmlformats.org/officeDocument/2006/relationships/image" Target="../media/image9.emf"/><Relationship Id="rId5" Type="http://schemas.openxmlformats.org/officeDocument/2006/relationships/slideLayout" Target="../slideLayouts/slideLayout91.xml"/><Relationship Id="rId15" Type="http://schemas.openxmlformats.org/officeDocument/2006/relationships/slideLayout" Target="../slideLayouts/slideLayout101.xml"/><Relationship Id="rId23" Type="http://schemas.openxmlformats.org/officeDocument/2006/relationships/slideLayout" Target="../slideLayouts/slideLayout109.xml"/><Relationship Id="rId28" Type="http://schemas.openxmlformats.org/officeDocument/2006/relationships/slideLayout" Target="../slideLayouts/slideLayout114.xml"/><Relationship Id="rId36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96.xml"/><Relationship Id="rId19" Type="http://schemas.openxmlformats.org/officeDocument/2006/relationships/slideLayout" Target="../slideLayouts/slideLayout105.xml"/><Relationship Id="rId31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100.xml"/><Relationship Id="rId22" Type="http://schemas.openxmlformats.org/officeDocument/2006/relationships/slideLayout" Target="../slideLayouts/slideLayout108.xml"/><Relationship Id="rId27" Type="http://schemas.openxmlformats.org/officeDocument/2006/relationships/slideLayout" Target="../slideLayouts/slideLayout113.xml"/><Relationship Id="rId30" Type="http://schemas.openxmlformats.org/officeDocument/2006/relationships/slideLayout" Target="../slideLayouts/slideLayout116.xml"/><Relationship Id="rId35" Type="http://schemas.openxmlformats.org/officeDocument/2006/relationships/slideLayout" Target="../slideLayouts/slideLayout1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50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39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  <p:sldLayoutId id="2147483770" r:id="rId19"/>
    <p:sldLayoutId id="2147483771" r:id="rId20"/>
    <p:sldLayoutId id="2147483772" r:id="rId21"/>
    <p:sldLayoutId id="2147483773" r:id="rId22"/>
    <p:sldLayoutId id="2147483774" r:id="rId23"/>
    <p:sldLayoutId id="2147483775" r:id="rId24"/>
    <p:sldLayoutId id="2147483776" r:id="rId25"/>
    <p:sldLayoutId id="2147483777" r:id="rId26"/>
    <p:sldLayoutId id="2147483778" r:id="rId27"/>
    <p:sldLayoutId id="2147483779" r:id="rId28"/>
    <p:sldLayoutId id="2147483780" r:id="rId29"/>
    <p:sldLayoutId id="2147483781" r:id="rId30"/>
    <p:sldLayoutId id="2147483782" r:id="rId31"/>
    <p:sldLayoutId id="2147483783" r:id="rId32"/>
    <p:sldLayoutId id="2147483784" r:id="rId33"/>
    <p:sldLayoutId id="2147483785" r:id="rId34"/>
    <p:sldLayoutId id="2147483786" r:id="rId35"/>
    <p:sldLayoutId id="2147483787" r:id="rId36"/>
    <p:sldLayoutId id="2147483788" r:id="rId37"/>
    <p:sldLayoutId id="2147483789" r:id="rId38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1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2.xml"/><Relationship Id="rId7" Type="http://schemas.openxmlformats.org/officeDocument/2006/relationships/chart" Target="../charts/chart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>
            <a:extLst>
              <a:ext uri="{FF2B5EF4-FFF2-40B4-BE49-F238E27FC236}">
                <a16:creationId xmlns:a16="http://schemas.microsoft.com/office/drawing/2014/main" id="{A316274F-10EE-42B8-9812-7995639350A4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60" imgH="359" progId="TCLayout.ActiveDocument.1">
                  <p:embed/>
                </p:oleObj>
              </mc:Choice>
              <mc:Fallback>
                <p:oleObj name="think-cell Folie" r:id="rId5" imgW="360" imgH="359" progId="TCLayout.ActiveDocument.1">
                  <p:embed/>
                  <p:pic>
                    <p:nvPicPr>
                      <p:cNvPr id="4" name="Objekt 3" hidden="1">
                        <a:extLst>
                          <a:ext uri="{FF2B5EF4-FFF2-40B4-BE49-F238E27FC236}">
                            <a16:creationId xmlns:a16="http://schemas.microsoft.com/office/drawing/2014/main" id="{A316274F-10EE-42B8-9812-7995639350A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hteck 4" hidden="1">
            <a:extLst>
              <a:ext uri="{FF2B5EF4-FFF2-40B4-BE49-F238E27FC236}">
                <a16:creationId xmlns:a16="http://schemas.microsoft.com/office/drawing/2014/main" id="{2CD79D1D-00A8-4538-BA52-D1C8BBD8082F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524000" y="0"/>
            <a:ext cx="158750" cy="1587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CH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2875349893"/>
              </p:ext>
            </p:extLst>
          </p:nvPr>
        </p:nvGraphicFramePr>
        <p:xfrm>
          <a:off x="440514" y="1261472"/>
          <a:ext cx="11066242" cy="52461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0" name="Title 1">
            <a:extLst>
              <a:ext uri="{FF2B5EF4-FFF2-40B4-BE49-F238E27FC236}">
                <a16:creationId xmlns:a16="http://schemas.microsoft.com/office/drawing/2014/main" id="{A572A723-7466-42C5-BC49-15C6E380B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</p:spPr>
        <p:txBody>
          <a:bodyPr/>
          <a:lstStyle/>
          <a:p>
            <a:r>
              <a:rPr lang="de-CH" dirty="0"/>
              <a:t>Abfälle.</a:t>
            </a:r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1A4657D7-3337-475E-8E67-E8F468A94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6111424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  <p:sp>
        <p:nvSpPr>
          <p:cNvPr id="2" name="Metadata">
            <a:extLst>
              <a:ext uri="{FF2B5EF4-FFF2-40B4-BE49-F238E27FC236}">
                <a16:creationId xmlns:a16="http://schemas.microsoft.com/office/drawing/2014/main" id="{8E6C3E2A-6A28-B2D6-461C-BC0A81B14BD7}"/>
              </a:ext>
            </a:extLst>
          </p:cNvPr>
          <p:cNvSpPr/>
          <p:nvPr/>
        </p:nvSpPr>
        <p:spPr>
          <a:xfrm>
            <a:off x="12700" y="6540500"/>
            <a:ext cx="3810000" cy="3175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endParaRPr lang="de-CH" sz="8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8037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1LGE5CWQXCaS3mOvkoEHA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2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Props1.xml><?xml version="1.0" encoding="utf-8"?>
<ds:datastoreItem xmlns:ds="http://schemas.openxmlformats.org/officeDocument/2006/customXml" ds:itemID="{18B27E7E-3001-4BF7-8B87-73F7ACFB12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15E158-F398-42BF-8A91-7C2A147B9234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f5c8543-cf23-4718-a3b8-32b0a91d511a"/>
    <ds:schemaRef ds:uri="96e82a89-ba48-4728-b345-cf206dbec8f1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22</Words>
  <Application>Microsoft Office PowerPoint</Application>
  <PresentationFormat>Breitbild</PresentationFormat>
  <Paragraphs>5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1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2_Benutzerdefiniertes Design</vt:lpstr>
      <vt:lpstr>think-cell Folie</vt:lpstr>
      <vt:lpstr>Abfälle.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Abfälle.</dc:title>
  <dc:creator>Meyer Raphael (KOM-PGA-VSF)</dc:creator>
  <cp:lastModifiedBy>Stefan Weigel (PAR-EPS)</cp:lastModifiedBy>
  <cp:revision>59</cp:revision>
  <cp:lastPrinted>2024-02-16T13:09:27Z</cp:lastPrinted>
  <dcterms:created xsi:type="dcterms:W3CDTF">2020-09-30T11:00:09Z</dcterms:created>
  <dcterms:modified xsi:type="dcterms:W3CDTF">2025-02-24T12:58:42Z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