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16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0000"/>
    <a:srgbClr val="A20013"/>
    <a:srgbClr val="FF9191"/>
    <a:srgbClr val="8D8D8D"/>
    <a:srgbClr val="444444"/>
    <a:srgbClr val="BDBDBD"/>
    <a:srgbClr val="F6F6F6"/>
    <a:srgbClr val="5A5A5A"/>
    <a:srgbClr val="C60018"/>
    <a:srgbClr val="E5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AE727E4-6F43-44DC-80B3-36DB1D4310CD}"/>
    <pc:docChg chg="custSel addSld delSld modSld">
      <pc:chgData name="Meyer Raphael (PAR-ES)" userId="79615dfe-ed48-4e74-a40f-4f7b034c1c27" providerId="ADAL" clId="{6AE727E4-6F43-44DC-80B3-36DB1D4310CD}" dt="2022-03-03T13:44:37.218" v="37" actId="2890"/>
      <pc:docMkLst>
        <pc:docMk/>
      </pc:docMkLst>
      <pc:sldChg chg="addSp delSp modSp mod">
        <pc:chgData name="Meyer Raphael (PAR-ES)" userId="79615dfe-ed48-4e74-a40f-4f7b034c1c27" providerId="ADAL" clId="{6AE727E4-6F43-44DC-80B3-36DB1D4310CD}" dt="2022-03-03T13:43:39.923" v="33" actId="692"/>
        <pc:sldMkLst>
          <pc:docMk/>
          <pc:sldMk cId="3808035539" sldId="270"/>
        </pc:sldMkLst>
        <pc:spChg chg="del">
          <ac:chgData name="Meyer Raphael (PAR-ES)" userId="79615dfe-ed48-4e74-a40f-4f7b034c1c27" providerId="ADAL" clId="{6AE727E4-6F43-44DC-80B3-36DB1D4310CD}" dt="2022-03-03T13:37:54.951" v="8" actId="478"/>
          <ac:spMkLst>
            <pc:docMk/>
            <pc:sldMk cId="3808035539" sldId="270"/>
            <ac:spMk id="3" creationId="{00000000-0000-0000-0000-000000000000}"/>
          </ac:spMkLst>
        </pc:spChg>
        <pc:spChg chg="del">
          <ac:chgData name="Meyer Raphael (PAR-ES)" userId="79615dfe-ed48-4e74-a40f-4f7b034c1c27" providerId="ADAL" clId="{6AE727E4-6F43-44DC-80B3-36DB1D4310CD}" dt="2022-03-03T13:37:52.046" v="7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6AE727E4-6F43-44DC-80B3-36DB1D4310CD}" dt="2022-03-03T13:36:54.987" v="2"/>
          <ac:spMkLst>
            <pc:docMk/>
            <pc:sldMk cId="3808035539" sldId="270"/>
            <ac:spMk id="11" creationId="{C872468D-648C-44F5-8DF7-75B41720E3E9}"/>
          </ac:spMkLst>
        </pc:spChg>
        <pc:spChg chg="add mod">
          <ac:chgData name="Meyer Raphael (PAR-ES)" userId="79615dfe-ed48-4e74-a40f-4f7b034c1c27" providerId="ADAL" clId="{6AE727E4-6F43-44DC-80B3-36DB1D4310CD}" dt="2022-03-03T13:37:39.851" v="6" actId="20577"/>
          <ac:spMkLst>
            <pc:docMk/>
            <pc:sldMk cId="3808035539" sldId="270"/>
            <ac:spMk id="12" creationId="{5951AA1F-1F78-4199-A377-9885C86C21AF}"/>
          </ac:spMkLst>
        </pc:spChg>
        <pc:spChg chg="add mod">
          <ac:chgData name="Meyer Raphael (PAR-ES)" userId="79615dfe-ed48-4e74-a40f-4f7b034c1c27" providerId="ADAL" clId="{6AE727E4-6F43-44DC-80B3-36DB1D4310CD}" dt="2022-03-03T13:39:32.361" v="15"/>
          <ac:spMkLst>
            <pc:docMk/>
            <pc:sldMk cId="3808035539" sldId="270"/>
            <ac:spMk id="13" creationId="{529F12DD-D362-4327-A51F-7014752CAD03}"/>
          </ac:spMkLst>
        </pc:spChg>
        <pc:graphicFrameChg chg="mod">
          <ac:chgData name="Meyer Raphael (PAR-ES)" userId="79615dfe-ed48-4e74-a40f-4f7b034c1c27" providerId="ADAL" clId="{6AE727E4-6F43-44DC-80B3-36DB1D4310CD}" dt="2022-03-03T13:43:39.923" v="33" actId="692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del">
          <ac:chgData name="Meyer Raphael (PAR-ES)" userId="79615dfe-ed48-4e74-a40f-4f7b034c1c27" providerId="ADAL" clId="{6AE727E4-6F43-44DC-80B3-36DB1D4310CD}" dt="2022-03-03T13:39:44.942" v="16" actId="478"/>
          <ac:cxnSpMkLst>
            <pc:docMk/>
            <pc:sldMk cId="3808035539" sldId="270"/>
            <ac:cxnSpMk id="6" creationId="{00000000-0000-0000-0000-000000000000}"/>
          </ac:cxnSpMkLst>
        </pc:cxnChg>
        <pc:cxnChg chg="del">
          <ac:chgData name="Meyer Raphael (PAR-ES)" userId="79615dfe-ed48-4e74-a40f-4f7b034c1c27" providerId="ADAL" clId="{6AE727E4-6F43-44DC-80B3-36DB1D4310CD}" dt="2022-03-03T13:40:44.423" v="28" actId="478"/>
          <ac:cxnSpMkLst>
            <pc:docMk/>
            <pc:sldMk cId="3808035539" sldId="270"/>
            <ac:cxnSpMk id="8" creationId="{11B600A0-14BD-4B20-9F81-BA2BC862A1DB}"/>
          </ac:cxnSpMkLst>
        </pc:cxnChg>
      </pc:sldChg>
      <pc:sldChg chg="add">
        <pc:chgData name="Meyer Raphael (PAR-ES)" userId="79615dfe-ed48-4e74-a40f-4f7b034c1c27" providerId="ADAL" clId="{6AE727E4-6F43-44DC-80B3-36DB1D4310CD}" dt="2022-03-03T13:44:34.313" v="35" actId="2890"/>
        <pc:sldMkLst>
          <pc:docMk/>
          <pc:sldMk cId="421447817" sldId="271"/>
        </pc:sldMkLst>
      </pc:sldChg>
      <pc:sldChg chg="add">
        <pc:chgData name="Meyer Raphael (PAR-ES)" userId="79615dfe-ed48-4e74-a40f-4f7b034c1c27" providerId="ADAL" clId="{6AE727E4-6F43-44DC-80B3-36DB1D4310CD}" dt="2022-03-03T13:44:36.416" v="36" actId="2890"/>
        <pc:sldMkLst>
          <pc:docMk/>
          <pc:sldMk cId="1823063743" sldId="272"/>
        </pc:sldMkLst>
      </pc:sldChg>
      <pc:sldChg chg="add">
        <pc:chgData name="Meyer Raphael (PAR-ES)" userId="79615dfe-ed48-4e74-a40f-4f7b034c1c27" providerId="ADAL" clId="{6AE727E4-6F43-44DC-80B3-36DB1D4310CD}" dt="2022-03-03T13:44:37.218" v="37" actId="2890"/>
        <pc:sldMkLst>
          <pc:docMk/>
          <pc:sldMk cId="3044751883" sldId="273"/>
        </pc:sldMkLst>
      </pc:sldChg>
      <pc:sldChg chg="del">
        <pc:chgData name="Meyer Raphael (PAR-ES)" userId="79615dfe-ed48-4e74-a40f-4f7b034c1c27" providerId="ADAL" clId="{6AE727E4-6F43-44DC-80B3-36DB1D4310CD}" dt="2022-03-03T13:44:22.569" v="34" actId="47"/>
        <pc:sldMkLst>
          <pc:docMk/>
          <pc:sldMk cId="1708932620" sldId="407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1116898475" sldId="408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3294247987" sldId="409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4577BD7A-B925-4D44-B4E6-4E102F834CDD}"/>
    <pc:docChg chg="custSel addSld delSld modSld">
      <pc:chgData name="Meyer Raphael (PAR-ES)" userId="79615dfe-ed48-4e74-a40f-4f7b034c1c27" providerId="ADAL" clId="{4577BD7A-B925-4D44-B4E6-4E102F834CDD}" dt="2022-03-09T16:53:37.470" v="27" actId="27918"/>
      <pc:docMkLst>
        <pc:docMk/>
      </pc:docMkLst>
      <pc:sldChg chg="del">
        <pc:chgData name="Meyer Raphael (PAR-ES)" userId="79615dfe-ed48-4e74-a40f-4f7b034c1c27" providerId="ADAL" clId="{4577BD7A-B925-4D44-B4E6-4E102F834CDD}" dt="2022-03-09T16:50:27.193" v="0" actId="47"/>
        <pc:sldMkLst>
          <pc:docMk/>
          <pc:sldMk cId="2820921500" sldId="408"/>
        </pc:sldMkLst>
      </pc:sldChg>
      <pc:sldChg chg="modSp add mod">
        <pc:chgData name="Meyer Raphael (PAR-ES)" userId="79615dfe-ed48-4e74-a40f-4f7b034c1c27" providerId="ADAL" clId="{4577BD7A-B925-4D44-B4E6-4E102F834CDD}" dt="2022-03-09T16:51:37.832" v="7" actId="27918"/>
        <pc:sldMkLst>
          <pc:docMk/>
          <pc:sldMk cId="2093749923" sldId="417"/>
        </pc:sldMkLst>
        <pc:spChg chg="mod">
          <ac:chgData name="Meyer Raphael (PAR-ES)" userId="79615dfe-ed48-4e74-a40f-4f7b034c1c27" providerId="ADAL" clId="{4577BD7A-B925-4D44-B4E6-4E102F834CDD}" dt="2022-03-09T16:51:21.933" v="4"/>
          <ac:spMkLst>
            <pc:docMk/>
            <pc:sldMk cId="2093749923" sldId="417"/>
            <ac:spMk id="10" creationId="{A572A723-7466-42C5-BC49-15C6E380BE11}"/>
          </ac:spMkLst>
        </pc:spChg>
      </pc:sldChg>
      <pc:sldChg chg="modSp add mod">
        <pc:chgData name="Meyer Raphael (PAR-ES)" userId="79615dfe-ed48-4e74-a40f-4f7b034c1c27" providerId="ADAL" clId="{4577BD7A-B925-4D44-B4E6-4E102F834CDD}" dt="2022-03-09T16:52:37.799" v="17" actId="27918"/>
        <pc:sldMkLst>
          <pc:docMk/>
          <pc:sldMk cId="540201100" sldId="418"/>
        </pc:sldMkLst>
        <pc:spChg chg="mod">
          <ac:chgData name="Meyer Raphael (PAR-ES)" userId="79615dfe-ed48-4e74-a40f-4f7b034c1c27" providerId="ADAL" clId="{4577BD7A-B925-4D44-B4E6-4E102F834CDD}" dt="2022-03-09T16:52:22.281" v="8"/>
          <ac:spMkLst>
            <pc:docMk/>
            <pc:sldMk cId="540201100" sldId="418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4577BD7A-B925-4D44-B4E6-4E102F834CDD}" dt="2022-03-09T16:52:28.387" v="14" actId="20577"/>
          <ac:spMkLst>
            <pc:docMk/>
            <pc:sldMk cId="540201100" sldId="418"/>
            <ac:spMk id="12" creationId="{1A4657D7-3337-475E-8E67-E8F468A949AF}"/>
          </ac:spMkLst>
        </pc:spChg>
      </pc:sldChg>
      <pc:sldChg chg="modSp add mod">
        <pc:chgData name="Meyer Raphael (PAR-ES)" userId="79615dfe-ed48-4e74-a40f-4f7b034c1c27" providerId="ADAL" clId="{4577BD7A-B925-4D44-B4E6-4E102F834CDD}" dt="2022-03-09T16:53:37.470" v="27" actId="27918"/>
        <pc:sldMkLst>
          <pc:docMk/>
          <pc:sldMk cId="2562932273" sldId="419"/>
        </pc:sldMkLst>
        <pc:spChg chg="mod">
          <ac:chgData name="Meyer Raphael (PAR-ES)" userId="79615dfe-ed48-4e74-a40f-4f7b034c1c27" providerId="ADAL" clId="{4577BD7A-B925-4D44-B4E6-4E102F834CDD}" dt="2022-03-09T16:53:15.419" v="18"/>
          <ac:spMkLst>
            <pc:docMk/>
            <pc:sldMk cId="2562932273" sldId="419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4577BD7A-B925-4D44-B4E6-4E102F834CDD}" dt="2022-03-09T16:53:23.975" v="24" actId="20577"/>
          <ac:spMkLst>
            <pc:docMk/>
            <pc:sldMk cId="2562932273" sldId="419"/>
            <ac:spMk id="12" creationId="{1A4657D7-3337-475E-8E67-E8F468A949AF}"/>
          </ac:spMkLst>
        </pc:sp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75F503BF-EF6F-4C78-914B-E7D0905D12FD}"/>
    <pc:docChg chg="delSld">
      <pc:chgData name="Meyer Raphael (PAR-ES)" userId="79615dfe-ed48-4e74-a40f-4f7b034c1c27" providerId="ADAL" clId="{75F503BF-EF6F-4C78-914B-E7D0905D12FD}" dt="2022-03-09T16:59:52.793" v="0" actId="47"/>
      <pc:docMkLst>
        <pc:docMk/>
      </pc:docMkLst>
      <pc:sldChg chg="del">
        <pc:chgData name="Meyer Raphael (PAR-ES)" userId="79615dfe-ed48-4e74-a40f-4f7b034c1c27" providerId="ADAL" clId="{75F503BF-EF6F-4C78-914B-E7D0905D12FD}" dt="2022-03-09T16:59:52.793" v="0" actId="47"/>
        <pc:sldMkLst>
          <pc:docMk/>
          <pc:sldMk cId="2093749923" sldId="417"/>
        </pc:sldMkLst>
      </pc:sldChg>
      <pc:sldChg chg="del">
        <pc:chgData name="Meyer Raphael (PAR-ES)" userId="79615dfe-ed48-4e74-a40f-4f7b034c1c27" providerId="ADAL" clId="{75F503BF-EF6F-4C78-914B-E7D0905D12FD}" dt="2022-03-09T16:59:52.793" v="0" actId="47"/>
        <pc:sldMkLst>
          <pc:docMk/>
          <pc:sldMk cId="540201100" sldId="418"/>
        </pc:sldMkLst>
      </pc:sldChg>
      <pc:sldChg chg="del">
        <pc:chgData name="Meyer Raphael (PAR-ES)" userId="79615dfe-ed48-4e74-a40f-4f7b034c1c27" providerId="ADAL" clId="{75F503BF-EF6F-4C78-914B-E7D0905D12FD}" dt="2022-03-09T16:59:52.793" v="0" actId="47"/>
        <pc:sldMkLst>
          <pc:docMk/>
          <pc:sldMk cId="2562932273" sldId="419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74587FB8-B2BD-4F09-88B8-92B765731C3A}"/>
    <pc:docChg chg="addSld delSld modSld">
      <pc:chgData name="Meyer Raphael (PAR-ES)" userId="79615dfe-ed48-4e74-a40f-4f7b034c1c27" providerId="ADAL" clId="{74587FB8-B2BD-4F09-88B8-92B765731C3A}" dt="2022-02-21T15:28:35.598" v="17" actId="27918"/>
      <pc:docMkLst>
        <pc:docMk/>
      </pc:docMkLst>
      <pc:sldChg chg="del">
        <pc:chgData name="Meyer Raphael (PAR-ES)" userId="79615dfe-ed48-4e74-a40f-4f7b034c1c27" providerId="ADAL" clId="{74587FB8-B2BD-4F09-88B8-92B765731C3A}" dt="2022-02-21T15:26:29.272" v="0" actId="47"/>
        <pc:sldMkLst>
          <pc:docMk/>
          <pc:sldMk cId="943556213" sldId="406"/>
        </pc:sldMkLst>
      </pc:sldChg>
      <pc:sldChg chg="modSp add mod">
        <pc:chgData name="Meyer Raphael (PAR-ES)" userId="79615dfe-ed48-4e74-a40f-4f7b034c1c27" providerId="ADAL" clId="{74587FB8-B2BD-4F09-88B8-92B765731C3A}" dt="2022-02-21T15:28:35.598" v="17" actId="27918"/>
        <pc:sldMkLst>
          <pc:docMk/>
          <pc:sldMk cId="1116898475" sldId="408"/>
        </pc:sldMkLst>
        <pc:spChg chg="mod">
          <ac:chgData name="Meyer Raphael (PAR-ES)" userId="79615dfe-ed48-4e74-a40f-4f7b034c1c27" providerId="ADAL" clId="{74587FB8-B2BD-4F09-88B8-92B765731C3A}" dt="2022-02-21T15:27:24.683" v="6" actId="20577"/>
          <ac:spMkLst>
            <pc:docMk/>
            <pc:sldMk cId="1116898475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4587FB8-B2BD-4F09-88B8-92B765731C3A}" dt="2022-02-21T15:27:44.854" v="7"/>
          <ac:spMkLst>
            <pc:docMk/>
            <pc:sldMk cId="1116898475" sldId="408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74587FB8-B2BD-4F09-88B8-92B765731C3A}" dt="2022-02-21T15:27:58.044" v="14" actId="20577"/>
          <ac:spMkLst>
            <pc:docMk/>
            <pc:sldMk cId="1116898475" sldId="408"/>
            <ac:spMk id="8" creationId="{06532336-43AE-43F1-8B99-299E3E2FB919}"/>
          </ac:spMkLst>
        </pc:spChg>
      </pc:sldChg>
      <pc:sldChg chg="add">
        <pc:chgData name="Meyer Raphael (PAR-ES)" userId="79615dfe-ed48-4e74-a40f-4f7b034c1c27" providerId="ADAL" clId="{74587FB8-B2BD-4F09-88B8-92B765731C3A}" dt="2022-02-21T15:26:47.999" v="2" actId="2890"/>
        <pc:sldMkLst>
          <pc:docMk/>
          <pc:sldMk cId="3294247987" sldId="409"/>
        </pc:sldMkLst>
      </pc:sldChg>
      <pc:sldChg chg="add">
        <pc:chgData name="Meyer Raphael (PAR-ES)" userId="79615dfe-ed48-4e74-a40f-4f7b034c1c27" providerId="ADAL" clId="{74587FB8-B2BD-4F09-88B8-92B765731C3A}" dt="2022-02-21T15:26:48.748" v="3" actId="2890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DB5BE36-76E7-4528-A0DC-EC31C0774D59}"/>
    <pc:docChg chg="custSel modSld">
      <pc:chgData name="Meyer Raphael (PAR-ES)" userId="79615dfe-ed48-4e74-a40f-4f7b034c1c27" providerId="ADAL" clId="{ADB5BE36-76E7-4528-A0DC-EC31C0774D59}" dt="2022-02-22T13:41:57.468" v="49" actId="27918"/>
      <pc:docMkLst>
        <pc:docMk/>
      </pc:docMkLst>
      <pc:sldChg chg="modSp mod">
        <pc:chgData name="Meyer Raphael (PAR-ES)" userId="79615dfe-ed48-4e74-a40f-4f7b034c1c27" providerId="ADAL" clId="{ADB5BE36-76E7-4528-A0DC-EC31C0774D59}" dt="2022-02-22T13:40:11.159" v="25" actId="20577"/>
        <pc:sldMkLst>
          <pc:docMk/>
          <pc:sldMk cId="3294247987" sldId="409"/>
        </pc:sldMkLst>
        <pc:spChg chg="mod">
          <ac:chgData name="Meyer Raphael (PAR-ES)" userId="79615dfe-ed48-4e74-a40f-4f7b034c1c27" providerId="ADAL" clId="{ADB5BE36-76E7-4528-A0DC-EC31C0774D59}" dt="2022-02-22T13:37:39.093" v="2" actId="20577"/>
          <ac:spMkLst>
            <pc:docMk/>
            <pc:sldMk cId="3294247987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37:56.979" v="3"/>
          <ac:spMkLst>
            <pc:docMk/>
            <pc:sldMk cId="3294247987" sldId="409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38:21.019" v="16" actId="20577"/>
          <ac:spMkLst>
            <pc:docMk/>
            <pc:sldMk cId="3294247987" sldId="409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0:11.159" v="25" actId="20577"/>
          <ac:spMkLst>
            <pc:docMk/>
            <pc:sldMk cId="3294247987" sldId="409"/>
            <ac:spMk id="10" creationId="{688053B1-3C6B-44C3-87A2-469CA7CF834F}"/>
          </ac:spMkLst>
        </pc:spChg>
      </pc:sldChg>
      <pc:sldChg chg="modSp mod">
        <pc:chgData name="Meyer Raphael (PAR-ES)" userId="79615dfe-ed48-4e74-a40f-4f7b034c1c27" providerId="ADAL" clId="{ADB5BE36-76E7-4528-A0DC-EC31C0774D59}" dt="2022-02-22T13:41:57.468" v="49" actId="27918"/>
        <pc:sldMkLst>
          <pc:docMk/>
          <pc:sldMk cId="2032574650" sldId="410"/>
        </pc:sldMkLst>
        <pc:spChg chg="mod">
          <ac:chgData name="Meyer Raphael (PAR-ES)" userId="79615dfe-ed48-4e74-a40f-4f7b034c1c27" providerId="ADAL" clId="{ADB5BE36-76E7-4528-A0DC-EC31C0774D59}" dt="2022-02-22T13:41:06.044" v="29" actId="20577"/>
          <ac:spMkLst>
            <pc:docMk/>
            <pc:sldMk cId="203257465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40:51.373" v="27"/>
          <ac:spMkLst>
            <pc:docMk/>
            <pc:sldMk cId="2032574650" sldId="410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41:22.800" v="40" actId="20577"/>
          <ac:spMkLst>
            <pc:docMk/>
            <pc:sldMk cId="2032574650" sldId="410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1:29.392" v="46" actId="20577"/>
          <ac:spMkLst>
            <pc:docMk/>
            <pc:sldMk cId="2032574650" sldId="410"/>
            <ac:spMk id="10" creationId="{688053B1-3C6B-44C3-87A2-469CA7CF834F}"/>
          </ac:spMkLst>
        </pc:sp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4FAD5D3-FB33-4007-98A7-71F9682AE523}"/>
    <pc:docChg chg="delSld">
      <pc:chgData name="Meyer Raphael (PAR-ES)" userId="79615dfe-ed48-4e74-a40f-4f7b034c1c27" providerId="ADAL" clId="{64FAD5D3-FB33-4007-98A7-71F9682AE523}" dt="2022-03-03T14:27:47.322" v="0" actId="47"/>
      <pc:docMkLst>
        <pc:docMk/>
      </pc:docMkLst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2168600751" sldId="409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1409086300" sldId="410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589059623" sldId="411"/>
        </pc:sldMkLst>
      </pc:sldChg>
    </pc:docChg>
  </pc:docChgLst>
  <pc:docChgLst>
    <pc:chgData name="Weigel Stefan (PAR-EPS)" userId="fd3b2067-2981-4ad8-bf3a-d2e1004e4fa8" providerId="ADAL" clId="{324483E1-FC4A-43F7-AB7F-B9239967F57E}"/>
    <pc:docChg chg="modSld">
      <pc:chgData name="Weigel Stefan (PAR-EPS)" userId="fd3b2067-2981-4ad8-bf3a-d2e1004e4fa8" providerId="ADAL" clId="{324483E1-FC4A-43F7-AB7F-B9239967F57E}" dt="2024-02-16T13:09:25.466" v="42"/>
      <pc:docMkLst>
        <pc:docMk/>
      </pc:docMkLst>
      <pc:sldChg chg="addSp modSp mod">
        <pc:chgData name="Weigel Stefan (PAR-EPS)" userId="fd3b2067-2981-4ad8-bf3a-d2e1004e4fa8" providerId="ADAL" clId="{324483E1-FC4A-43F7-AB7F-B9239967F57E}" dt="2024-02-16T13:09:25.466" v="42"/>
        <pc:sldMkLst>
          <pc:docMk/>
          <pc:sldMk cId="3456803715" sldId="416"/>
        </pc:sldMkLst>
        <pc:spChg chg="add mod">
          <ac:chgData name="Weigel Stefan (PAR-EPS)" userId="fd3b2067-2981-4ad8-bf3a-d2e1004e4fa8" providerId="ADAL" clId="{324483E1-FC4A-43F7-AB7F-B9239967F57E}" dt="2024-02-16T13:09:25.466" v="42"/>
          <ac:spMkLst>
            <pc:docMk/>
            <pc:sldMk cId="3456803715" sldId="416"/>
            <ac:spMk id="2" creationId="{8E6C3E2A-6A28-B2D6-461C-BC0A81B14BD7}"/>
          </ac:spMkLst>
        </pc:spChg>
        <pc:graphicFrameChg chg="mod">
          <ac:chgData name="Weigel Stefan (PAR-EPS)" userId="fd3b2067-2981-4ad8-bf3a-d2e1004e4fa8" providerId="ADAL" clId="{324483E1-FC4A-43F7-AB7F-B9239967F57E}" dt="2024-02-16T13:01:01.650" v="20" actId="207"/>
          <ac:graphicFrameMkLst>
            <pc:docMk/>
            <pc:sldMk cId="3456803715" sldId="41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E1166BF-094D-4C5D-934C-3C12DB15ADFC}"/>
    <pc:docChg chg="delSld">
      <pc:chgData name="Meyer Raphael (PAR-ES)" userId="79615dfe-ed48-4e74-a40f-4f7b034c1c27" providerId="ADAL" clId="{3E1166BF-094D-4C5D-934C-3C12DB15ADFC}" dt="2022-02-21T13:31:36.898" v="0" actId="47"/>
      <pc:docMkLst>
        <pc:docMk/>
      </pc:docMkLst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24746743" sldId="403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17506047" sldId="405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2AEED41-E137-44EA-8934-B896B264C2ED}"/>
    <pc:docChg chg="custSel addSld delSld modSld sldOrd">
      <pc:chgData name="Meyer Raphael (PAR-ES)" userId="79615dfe-ed48-4e74-a40f-4f7b034c1c27" providerId="ADAL" clId="{12AEED41-E137-44EA-8934-B896B264C2ED}" dt="2022-03-03T14:15:40.014" v="50"/>
      <pc:docMkLst>
        <pc:docMk/>
      </pc:docMkLst>
      <pc:sldChg chg="del">
        <pc:chgData name="Meyer Raphael (PAR-ES)" userId="79615dfe-ed48-4e74-a40f-4f7b034c1c27" providerId="ADAL" clId="{12AEED41-E137-44EA-8934-B896B264C2ED}" dt="2022-03-03T14:09:16.096" v="1" actId="47"/>
        <pc:sldMkLst>
          <pc:docMk/>
          <pc:sldMk cId="3808035539" sldId="270"/>
        </pc:sldMkLst>
      </pc:sldChg>
      <pc:sldChg chg="modSp">
        <pc:chgData name="Meyer Raphael (PAR-ES)" userId="79615dfe-ed48-4e74-a40f-4f7b034c1c27" providerId="ADAL" clId="{12AEED41-E137-44EA-8934-B896B264C2ED}" dt="2022-03-03T14:08:34.089" v="0"/>
        <pc:sldMkLst>
          <pc:docMk/>
          <pc:sldMk cId="2820921500" sldId="408"/>
        </pc:sldMkLst>
        <pc:graphicFrameChg chg="mod">
          <ac:chgData name="Meyer Raphael (PAR-ES)" userId="79615dfe-ed48-4e74-a40f-4f7b034c1c27" providerId="ADAL" clId="{12AEED41-E137-44EA-8934-B896B264C2ED}" dt="2022-03-03T14:08:34.089" v="0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3:34.648" v="35"/>
        <pc:sldMkLst>
          <pc:docMk/>
          <pc:sldMk cId="2168600751" sldId="409"/>
        </pc:sldMkLst>
        <pc:spChg chg="mod">
          <ac:chgData name="Meyer Raphael (PAR-ES)" userId="79615dfe-ed48-4e74-a40f-4f7b034c1c27" providerId="ADAL" clId="{12AEED41-E137-44EA-8934-B896B264C2ED}" dt="2022-03-03T14:12:44.569" v="20"/>
          <ac:spMkLst>
            <pc:docMk/>
            <pc:sldMk cId="2168600751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2:50.797" v="26" actId="20577"/>
          <ac:spMkLst>
            <pc:docMk/>
            <pc:sldMk cId="2168600751" sldId="409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3:34.648" v="35"/>
          <ac:graphicFrameMkLst>
            <pc:docMk/>
            <pc:sldMk cId="2168600751" sldId="409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5:40.014" v="50"/>
        <pc:sldMkLst>
          <pc:docMk/>
          <pc:sldMk cId="1409086300" sldId="410"/>
        </pc:sldMkLst>
        <pc:spChg chg="mod">
          <ac:chgData name="Meyer Raphael (PAR-ES)" userId="79615dfe-ed48-4e74-a40f-4f7b034c1c27" providerId="ADAL" clId="{12AEED41-E137-44EA-8934-B896B264C2ED}" dt="2022-03-03T14:14:35.159" v="41"/>
          <ac:spMkLst>
            <pc:docMk/>
            <pc:sldMk cId="140908630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4:11.923" v="40" actId="20577"/>
          <ac:spMkLst>
            <pc:docMk/>
            <pc:sldMk cId="1409086300" sldId="410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5:40.014" v="50"/>
          <ac:graphicFrameMkLst>
            <pc:docMk/>
            <pc:sldMk cId="1409086300" sldId="410"/>
            <ac:graphicFrameMk id="9" creationId="{00000000-0000-0000-0000-000000000000}"/>
          </ac:graphicFrameMkLst>
        </pc:graphicFrameChg>
      </pc:sldChg>
      <pc:sldChg chg="modSp add mod ord">
        <pc:chgData name="Meyer Raphael (PAR-ES)" userId="79615dfe-ed48-4e74-a40f-4f7b034c1c27" providerId="ADAL" clId="{12AEED41-E137-44EA-8934-B896B264C2ED}" dt="2022-03-03T14:11:59.515" v="19"/>
        <pc:sldMkLst>
          <pc:docMk/>
          <pc:sldMk cId="589059623" sldId="411"/>
        </pc:sldMkLst>
        <pc:spChg chg="mod">
          <ac:chgData name="Meyer Raphael (PAR-ES)" userId="79615dfe-ed48-4e74-a40f-4f7b034c1c27" providerId="ADAL" clId="{12AEED41-E137-44EA-8934-B896B264C2ED}" dt="2022-03-03T14:09:58.172" v="6" actId="6549"/>
          <ac:spMkLst>
            <pc:docMk/>
            <pc:sldMk cId="589059623" sldId="411"/>
            <ac:spMk id="2" creationId="{00000000-0000-0000-0000-000000000000}"/>
          </ac:spMkLst>
        </pc:spChg>
        <pc:graphicFrameChg chg="mod">
          <ac:chgData name="Meyer Raphael (PAR-ES)" userId="79615dfe-ed48-4e74-a40f-4f7b034c1c27" providerId="ADAL" clId="{12AEED41-E137-44EA-8934-B896B264C2ED}" dt="2022-03-03T14:11:59.515" v="19"/>
          <ac:graphicFrameMkLst>
            <pc:docMk/>
            <pc:sldMk cId="589059623" sldId="41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5AEFCCC8-328D-40A6-804A-370FCBB7F8C4}"/>
    <pc:docChg chg="modSld">
      <pc:chgData name="Meyer Raphael (PAR-ES)" userId="79615dfe-ed48-4e74-a40f-4f7b034c1c27" providerId="ADAL" clId="{5AEFCCC8-328D-40A6-804A-370FCBB7F8C4}" dt="2022-03-09T16:27:49.507" v="0" actId="692"/>
      <pc:docMkLst>
        <pc:docMk/>
      </pc:docMkLst>
      <pc:sldChg chg="modSp">
        <pc:chgData name="Meyer Raphael (PAR-ES)" userId="79615dfe-ed48-4e74-a40f-4f7b034c1c27" providerId="ADAL" clId="{5AEFCCC8-328D-40A6-804A-370FCBB7F8C4}" dt="2022-03-09T16:27:49.507" v="0" actId="692"/>
        <pc:sldMkLst>
          <pc:docMk/>
          <pc:sldMk cId="2820921500" sldId="408"/>
        </pc:sldMkLst>
        <pc:graphicFrameChg chg="mod">
          <ac:chgData name="Meyer Raphael (PAR-ES)" userId="79615dfe-ed48-4e74-a40f-4f7b034c1c27" providerId="ADAL" clId="{5AEFCCC8-328D-40A6-804A-370FCBB7F8C4}" dt="2022-03-09T16:27:49.507" v="0" actId="692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61B1EC2E-0D93-487B-98E3-3ADDD841F075}"/>
    <pc:docChg chg="modSld">
      <pc:chgData name="Weigel Stefan (PAR-EPS)" userId="fd3b2067-2981-4ad8-bf3a-d2e1004e4fa8" providerId="ADAL" clId="{61B1EC2E-0D93-487B-98E3-3ADDD841F075}" dt="2025-02-22T13:45:01.497" v="5" actId="27918"/>
      <pc:docMkLst>
        <pc:docMk/>
      </pc:docMkLst>
      <pc:sldChg chg="modSp mod">
        <pc:chgData name="Weigel Stefan (PAR-EPS)" userId="fd3b2067-2981-4ad8-bf3a-d2e1004e4fa8" providerId="ADAL" clId="{61B1EC2E-0D93-487B-98E3-3ADDD841F075}" dt="2025-02-22T13:45:01.497" v="5" actId="27918"/>
        <pc:sldMkLst>
          <pc:docMk/>
          <pc:sldMk cId="3456803715" sldId="416"/>
        </pc:sldMkLst>
        <pc:spChg chg="mod">
          <ac:chgData name="Weigel Stefan (PAR-EPS)" userId="fd3b2067-2981-4ad8-bf3a-d2e1004e4fa8" providerId="ADAL" clId="{61B1EC2E-0D93-487B-98E3-3ADDD841F075}" dt="2025-02-22T13:44:49.898" v="0"/>
          <ac:spMkLst>
            <pc:docMk/>
            <pc:sldMk cId="3456803715" sldId="416"/>
            <ac:spMk id="10" creationId="{A572A723-7466-42C5-BC49-15C6E380BE11}"/>
          </ac:spMkLst>
        </pc:sp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D5FFD4A7-21AE-40CE-AAD5-6169250BF95D}"/>
    <pc:docChg chg="modSld">
      <pc:chgData name="Weigel Stefan (PAR-EPS)" userId="fd3b2067-2981-4ad8-bf3a-d2e1004e4fa8" providerId="ADAL" clId="{D5FFD4A7-21AE-40CE-AAD5-6169250BF95D}" dt="2024-04-22T09:25:44.217" v="39" actId="207"/>
      <pc:docMkLst>
        <pc:docMk/>
      </pc:docMkLst>
      <pc:sldChg chg="modSp mod setBg">
        <pc:chgData name="Weigel Stefan (PAR-EPS)" userId="fd3b2067-2981-4ad8-bf3a-d2e1004e4fa8" providerId="ADAL" clId="{D5FFD4A7-21AE-40CE-AAD5-6169250BF95D}" dt="2024-04-22T09:25:44.217" v="39" actId="207"/>
        <pc:sldMkLst>
          <pc:docMk/>
          <pc:sldMk cId="3456803715" sldId="416"/>
        </pc:sldMkLst>
        <pc:spChg chg="mod">
          <ac:chgData name="Weigel Stefan (PAR-EPS)" userId="fd3b2067-2981-4ad8-bf3a-d2e1004e4fa8" providerId="ADAL" clId="{D5FFD4A7-21AE-40CE-AAD5-6169250BF95D}" dt="2024-04-22T09:22:17.673" v="34" actId="1036"/>
          <ac:spMkLst>
            <pc:docMk/>
            <pc:sldMk cId="3456803715" sldId="416"/>
            <ac:spMk id="12" creationId="{1A4657D7-3337-475E-8E67-E8F468A949AF}"/>
          </ac:spMkLst>
        </pc:spChg>
        <pc:graphicFrameChg chg="mod">
          <ac:chgData name="Weigel Stefan (PAR-EPS)" userId="fd3b2067-2981-4ad8-bf3a-d2e1004e4fa8" providerId="ADAL" clId="{D5FFD4A7-21AE-40CE-AAD5-6169250BF95D}" dt="2024-04-22T09:25:44.217" v="39" actId="207"/>
          <ac:graphicFrameMkLst>
            <pc:docMk/>
            <pc:sldMk cId="3456803715" sldId="41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5F5B9A8E-DEB1-4CAC-AF4B-1DB41DF456A3}"/>
    <pc:docChg chg="modSld">
      <pc:chgData name="Meyer Raphael (PAR-ES)" userId="79615dfe-ed48-4e74-a40f-4f7b034c1c27" providerId="ADAL" clId="{5F5B9A8E-DEB1-4CAC-AF4B-1DB41DF456A3}" dt="2023-02-23T10:04:18.731" v="3" actId="27918"/>
      <pc:docMkLst>
        <pc:docMk/>
      </pc:docMkLst>
      <pc:sldChg chg="mod">
        <pc:chgData name="Meyer Raphael (PAR-ES)" userId="79615dfe-ed48-4e74-a40f-4f7b034c1c27" providerId="ADAL" clId="{5F5B9A8E-DEB1-4CAC-AF4B-1DB41DF456A3}" dt="2023-02-23T10:04:18.731" v="3" actId="27918"/>
        <pc:sldMkLst>
          <pc:docMk/>
          <pc:sldMk cId="3456803715" sldId="416"/>
        </pc:sldMkLst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PAR-EPS)" userId="fd3b2067-2981-4ad8-bf3a-d2e1004e4fa8" providerId="ADAL" clId="{8F10EA9D-3C2F-4A08-BAE6-5734E2156F25}"/>
    <pc:docChg chg="modSld">
      <pc:chgData name="Weigel Stefan (PAR-EPS)" userId="fd3b2067-2981-4ad8-bf3a-d2e1004e4fa8" providerId="ADAL" clId="{8F10EA9D-3C2F-4A08-BAE6-5734E2156F25}" dt="2025-02-14T17:59:46.814" v="15"/>
      <pc:docMkLst>
        <pc:docMk/>
      </pc:docMkLst>
      <pc:sldChg chg="modSp mod">
        <pc:chgData name="Weigel Stefan (PAR-EPS)" userId="fd3b2067-2981-4ad8-bf3a-d2e1004e4fa8" providerId="ADAL" clId="{8F10EA9D-3C2F-4A08-BAE6-5734E2156F25}" dt="2025-02-14T17:59:46.814" v="15"/>
        <pc:sldMkLst>
          <pc:docMk/>
          <pc:sldMk cId="3456803715" sldId="416"/>
        </pc:sldMkLst>
        <pc:graphicFrameChg chg="mod">
          <ac:chgData name="Weigel Stefan (PAR-EPS)" userId="fd3b2067-2981-4ad8-bf3a-d2e1004e4fa8" providerId="ADAL" clId="{8F10EA9D-3C2F-4A08-BAE6-5734E2156F25}" dt="2025-02-14T17:59:46.814" v="15"/>
          <ac:graphicFrameMkLst>
            <pc:docMk/>
            <pc:sldMk cId="3456803715" sldId="416"/>
            <ac:graphicFrameMk id="9" creationId="{00000000-0000-0000-0000-000000000000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1A5B2EA-2907-4898-8BAD-7161CA34B4C3}"/>
    <pc:docChg chg="undo custSel modSld">
      <pc:chgData name="Meyer Raphael (PAR-ES)" userId="79615dfe-ed48-4e74-a40f-4f7b034c1c27" providerId="ADAL" clId="{41A5B2EA-2907-4898-8BAD-7161CA34B4C3}" dt="2022-03-03T13:54:34.303" v="122" actId="20577"/>
      <pc:docMkLst>
        <pc:docMk/>
      </pc:docMkLst>
      <pc:sldChg chg="modSp mod">
        <pc:chgData name="Meyer Raphael (PAR-ES)" userId="79615dfe-ed48-4e74-a40f-4f7b034c1c27" providerId="ADAL" clId="{41A5B2EA-2907-4898-8BAD-7161CA34B4C3}" dt="2022-03-03T13:51:34.741" v="61"/>
        <pc:sldMkLst>
          <pc:docMk/>
          <pc:sldMk cId="421447817" sldId="271"/>
        </pc:sldMkLst>
        <pc:spChg chg="mod">
          <ac:chgData name="Meyer Raphael (PAR-ES)" userId="79615dfe-ed48-4e74-a40f-4f7b034c1c27" providerId="ADAL" clId="{41A5B2EA-2907-4898-8BAD-7161CA34B4C3}" dt="2022-03-03T13:51:34.741" v="61"/>
          <ac:spMkLst>
            <pc:docMk/>
            <pc:sldMk cId="421447817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1:33.039" v="58" actId="1036"/>
          <ac:spMkLst>
            <pc:docMk/>
            <pc:sldMk cId="421447817" sldId="271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48:37.964" v="17" actId="20577"/>
          <ac:spMkLst>
            <pc:docMk/>
            <pc:sldMk cId="421447817" sldId="271"/>
            <ac:spMk id="12" creationId="{5951AA1F-1F78-4199-A377-9885C86C21AF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2:57.702" v="104" actId="20577"/>
        <pc:sldMkLst>
          <pc:docMk/>
          <pc:sldMk cId="1823063743" sldId="272"/>
        </pc:sldMkLst>
        <pc:spChg chg="mod">
          <ac:chgData name="Meyer Raphael (PAR-ES)" userId="79615dfe-ed48-4e74-a40f-4f7b034c1c27" providerId="ADAL" clId="{41A5B2EA-2907-4898-8BAD-7161CA34B4C3}" dt="2022-03-03T13:51:50.163" v="66" actId="20577"/>
          <ac:spMkLst>
            <pc:docMk/>
            <pc:sldMk cId="1823063743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2:24.458" v="90" actId="14100"/>
          <ac:spMkLst>
            <pc:docMk/>
            <pc:sldMk cId="1823063743" sldId="272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2:52.795" v="98" actId="20577"/>
          <ac:spMkLst>
            <pc:docMk/>
            <pc:sldMk cId="1823063743" sldId="272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2:57.702" v="104" actId="20577"/>
          <ac:spMkLst>
            <pc:docMk/>
            <pc:sldMk cId="1823063743" sldId="272"/>
            <ac:spMk id="13" creationId="{529F12DD-D362-4327-A51F-7014752CAD03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4:34.303" v="122" actId="20577"/>
        <pc:sldMkLst>
          <pc:docMk/>
          <pc:sldMk cId="3044751883" sldId="273"/>
        </pc:sldMkLst>
        <pc:spChg chg="mod">
          <ac:chgData name="Meyer Raphael (PAR-ES)" userId="79615dfe-ed48-4e74-a40f-4f7b034c1c27" providerId="ADAL" clId="{41A5B2EA-2907-4898-8BAD-7161CA34B4C3}" dt="2022-03-03T13:53:58.616" v="109" actId="20577"/>
          <ac:spMkLst>
            <pc:docMk/>
            <pc:sldMk cId="3044751883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4:11.854" v="110"/>
          <ac:spMkLst>
            <pc:docMk/>
            <pc:sldMk cId="3044751883" sldId="273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4:25.352" v="116" actId="20577"/>
          <ac:spMkLst>
            <pc:docMk/>
            <pc:sldMk cId="3044751883" sldId="273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4:34.303" v="122" actId="20577"/>
          <ac:spMkLst>
            <pc:docMk/>
            <pc:sldMk cId="3044751883" sldId="273"/>
            <ac:spMk id="13" creationId="{529F12DD-D362-4327-A51F-7014752CAD03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59F3F2DD-0AA0-41E9-9702-E67125B6C64F}"/>
    <pc:docChg chg="delSld">
      <pc:chgData name="Meyer Raphael (PAR-ES)" userId="79615dfe-ed48-4e74-a40f-4f7b034c1c27" providerId="ADAL" clId="{59F3F2DD-0AA0-41E9-9702-E67125B6C64F}" dt="2022-03-03T14:01:24.929" v="0" actId="47"/>
      <pc:docMkLst>
        <pc:docMk/>
      </pc:docMkLst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421447817" sldId="271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1823063743" sldId="272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3044751883" sldId="273"/>
        </pc:sldMkLst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56786685127615"/>
          <c:y val="0.18742045310066358"/>
          <c:w val="0.78283241953320737"/>
          <c:h val="0.56351828847191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Déchets industriels</c:v>
                </c:pt>
              </c:strCache>
            </c:strRef>
          </c:tx>
          <c:spPr>
            <a:solidFill>
              <a:srgbClr val="BDBDBD"/>
            </a:solidFill>
          </c:spPr>
          <c:invertIfNegative val="0"/>
          <c:dPt>
            <c:idx val="5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4-C72B-4BA0-8443-87E2E877262E}"/>
              </c:ext>
            </c:extLst>
          </c:dPt>
          <c:dPt>
            <c:idx val="6"/>
            <c:invertIfNegative val="0"/>
            <c:bubble3D val="0"/>
            <c:spPr>
              <a:solidFill>
                <a:srgbClr val="FF9191"/>
              </a:solidFill>
            </c:spPr>
            <c:extLst>
              <c:ext xmlns:c16="http://schemas.microsoft.com/office/drawing/2014/chart" uri="{C3380CC4-5D6E-409C-BE32-E72D297353CC}">
                <c16:uniqueId val="{00000009-39F2-4561-99C8-956ED3C398E3}"/>
              </c:ext>
            </c:extLst>
          </c:dPt>
          <c:dPt>
            <c:idx val="10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1-B853-422A-9B9D-A6EAA6FFB23D}"/>
              </c:ext>
            </c:extLst>
          </c:dPt>
          <c:cat>
            <c:numRef>
              <c:f>data!$B$9:$B$15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data!$C$9:$C$15</c:f>
              <c:numCache>
                <c:formatCode>#,##0</c:formatCode>
                <c:ptCount val="7"/>
                <c:pt idx="0">
                  <c:v>335529.40899999999</c:v>
                </c:pt>
                <c:pt idx="1">
                  <c:v>340584.57685000001</c:v>
                </c:pt>
                <c:pt idx="2">
                  <c:v>255408.6654</c:v>
                </c:pt>
                <c:pt idx="3">
                  <c:v>243806.60295</c:v>
                </c:pt>
                <c:pt idx="4">
                  <c:v>268659.29362000001</c:v>
                </c:pt>
                <c:pt idx="5">
                  <c:v>260629.649</c:v>
                </c:pt>
                <c:pt idx="6">
                  <c:v>247065.91800000001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53-422A-9B9D-A6EAA6FFB23D}"/>
            </c:ext>
          </c:extLst>
        </c:ser>
        <c:ser>
          <c:idx val="1"/>
          <c:order val="1"/>
          <c:tx>
            <c:strRef>
              <c:f>data!$D$8</c:f>
              <c:strCache>
                <c:ptCount val="1"/>
                <c:pt idx="0">
                  <c:v>Déchets spéciaux</c:v>
                </c:pt>
              </c:strCache>
            </c:strRef>
          </c:tx>
          <c:spPr>
            <a:solidFill>
              <a:srgbClr val="8D8D8D"/>
            </a:solidFill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C72B-4BA0-8443-87E2E877262E}"/>
              </c:ext>
            </c:extLst>
          </c:dPt>
          <c:dPt>
            <c:idx val="6"/>
            <c:invertIfNegative val="0"/>
            <c:bubble3D val="0"/>
            <c:spPr>
              <a:solidFill>
                <a:srgbClr val="F80000"/>
              </a:solidFill>
            </c:spPr>
            <c:extLst>
              <c:ext xmlns:c16="http://schemas.microsoft.com/office/drawing/2014/chart" uri="{C3380CC4-5D6E-409C-BE32-E72D297353CC}">
                <c16:uniqueId val="{0000000B-39F2-4561-99C8-956ED3C398E3}"/>
              </c:ext>
            </c:extLst>
          </c:dPt>
          <c:cat>
            <c:numRef>
              <c:f>data!$B$9:$B$15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data!$D$9:$D$15</c:f>
              <c:numCache>
                <c:formatCode>#,##0.0</c:formatCode>
                <c:ptCount val="7"/>
                <c:pt idx="0">
                  <c:v>45084.401709999998</c:v>
                </c:pt>
                <c:pt idx="1">
                  <c:v>36138.817710000003</c:v>
                </c:pt>
                <c:pt idx="2">
                  <c:v>30928.20955</c:v>
                </c:pt>
                <c:pt idx="3">
                  <c:v>51476.40984</c:v>
                </c:pt>
                <c:pt idx="4">
                  <c:v>55369.254000000001</c:v>
                </c:pt>
                <c:pt idx="5">
                  <c:v>59607.718150000001</c:v>
                </c:pt>
                <c:pt idx="6">
                  <c:v>46251.341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53-422A-9B9D-A6EAA6FFB23D}"/>
            </c:ext>
          </c:extLst>
        </c:ser>
        <c:ser>
          <c:idx val="2"/>
          <c:order val="2"/>
          <c:tx>
            <c:strRef>
              <c:f>data!$E$8</c:f>
              <c:strCache>
                <c:ptCount val="1"/>
                <c:pt idx="0">
                  <c:v>Déchets des voyageurs</c:v>
                </c:pt>
              </c:strCache>
            </c:strRef>
          </c:tx>
          <c:spPr>
            <a:solidFill>
              <a:srgbClr val="444444"/>
            </a:solidFill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C72B-4BA0-8443-87E2E877262E}"/>
              </c:ext>
            </c:extLst>
          </c:dPt>
          <c:dPt>
            <c:idx val="6"/>
            <c:invertIfNegative val="0"/>
            <c:bubble3D val="0"/>
            <c:spPr>
              <a:solidFill>
                <a:srgbClr val="A20013"/>
              </a:solidFill>
            </c:spPr>
            <c:extLst>
              <c:ext xmlns:c16="http://schemas.microsoft.com/office/drawing/2014/chart" uri="{C3380CC4-5D6E-409C-BE32-E72D297353CC}">
                <c16:uniqueId val="{0000000A-39F2-4561-99C8-956ED3C398E3}"/>
              </c:ext>
            </c:extLst>
          </c:dPt>
          <c:cat>
            <c:numRef>
              <c:f>data!$B$9:$B$15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data!$E$9:$E$15</c:f>
              <c:numCache>
                <c:formatCode>#,##0.0</c:formatCode>
                <c:ptCount val="7"/>
                <c:pt idx="0">
                  <c:v>13010.840399999999</c:v>
                </c:pt>
                <c:pt idx="1">
                  <c:v>13158.812</c:v>
                </c:pt>
                <c:pt idx="2">
                  <c:v>9620.5288000000091</c:v>
                </c:pt>
                <c:pt idx="3">
                  <c:v>9877.8128000000106</c:v>
                </c:pt>
                <c:pt idx="4">
                  <c:v>10781.881079999999</c:v>
                </c:pt>
                <c:pt idx="5">
                  <c:v>12046.5815</c:v>
                </c:pt>
                <c:pt idx="6">
                  <c:v>12904.042799999999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853-422A-9B9D-A6EAA6FFB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041216"/>
        <c:axId val="96043008"/>
      </c:barChart>
      <c:catAx>
        <c:axId val="9604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96043008"/>
        <c:crosses val="autoZero"/>
        <c:auto val="1"/>
        <c:lblAlgn val="ctr"/>
        <c:lblOffset val="100"/>
        <c:noMultiLvlLbl val="0"/>
      </c:catAx>
      <c:valAx>
        <c:axId val="96043008"/>
        <c:scaling>
          <c:orientation val="minMax"/>
          <c:max val="50000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96041216"/>
        <c:crosses val="autoZero"/>
        <c:crossBetween val="between"/>
        <c:majorUnit val="100000"/>
      </c:valAx>
    </c:plotArea>
    <c:legend>
      <c:legendPos val="b"/>
      <c:layout>
        <c:manualLayout>
          <c:xMode val="edge"/>
          <c:yMode val="edge"/>
          <c:x val="0.12403506086348012"/>
          <c:y val="0.81846637485729923"/>
          <c:w val="0.1802327294125684"/>
          <c:h val="0.14282653519678071"/>
        </c:manualLayout>
      </c:layout>
      <c:overlay val="0"/>
      <c:txPr>
        <a:bodyPr/>
        <a:lstStyle/>
        <a:p>
          <a:pPr>
            <a:defRPr sz="11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0.1125</cdr:x>
      <cdr:y>0.12143</cdr:y>
    </cdr:from>
    <cdr:to>
      <cdr:x>0.18428</cdr:x>
      <cdr:y>0.16756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1244952" y="637036"/>
          <a:ext cx="794335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/>
            <a:t>t</a:t>
          </a:r>
          <a:endParaRPr lang="de-CH" sz="11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8687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2.xml"/><Relationship Id="rId7" Type="http://schemas.openxmlformats.org/officeDocument/2006/relationships/chart" Target="../charts/char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A316274F-10EE-42B8-9812-7995639350A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59" progId="TCLayout.ActiveDocument.1">
                  <p:embed/>
                </p:oleObj>
              </mc:Choice>
              <mc:Fallback>
                <p:oleObj name="think-cell Folie" r:id="rId5" imgW="360" imgH="359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A316274F-10EE-42B8-9812-7995639350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>
            <a:extLst>
              <a:ext uri="{FF2B5EF4-FFF2-40B4-BE49-F238E27FC236}">
                <a16:creationId xmlns:a16="http://schemas.microsoft.com/office/drawing/2014/main" id="{2CD79D1D-00A8-4538-BA52-D1C8BBD8082F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897917942"/>
              </p:ext>
            </p:extLst>
          </p:nvPr>
        </p:nvGraphicFramePr>
        <p:xfrm>
          <a:off x="440514" y="1261472"/>
          <a:ext cx="11066242" cy="5246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A572A723-7466-42C5-BC49-15C6E380B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</p:spPr>
        <p:txBody>
          <a:bodyPr/>
          <a:lstStyle/>
          <a:p>
            <a:r>
              <a:rPr lang="fr-CH" dirty="0"/>
              <a:t>Déchets.</a:t>
            </a:r>
            <a:endParaRPr lang="de-CH" dirty="0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A4657D7-3337-475E-8E67-E8F468A94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6111424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2" name="Metadata">
            <a:extLst>
              <a:ext uri="{FF2B5EF4-FFF2-40B4-BE49-F238E27FC236}">
                <a16:creationId xmlns:a16="http://schemas.microsoft.com/office/drawing/2014/main" id="{8E6C3E2A-6A28-B2D6-461C-BC0A81B14BD7}"/>
              </a:ext>
            </a:extLst>
          </p:cNvPr>
          <p:cNvSpPr/>
          <p:nvPr/>
        </p:nvSpPr>
        <p:spPr>
          <a:xfrm>
            <a:off x="12700" y="6540500"/>
            <a:ext cx="3810000" cy="3175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de-CH" sz="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8037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1LGE5CWQXCaS3mOvkoEHA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B27E7E-3001-4BF7-8B87-73F7ACFB12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2f5c8543-cf23-4718-a3b8-32b0a91d511a"/>
    <ds:schemaRef ds:uri="96e82a89-ba48-4728-b345-cf206dbec8f1"/>
    <ds:schemaRef ds:uri="http://schemas.openxmlformats.org/package/2006/metadata/core-properties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22</Words>
  <Application>Microsoft Office PowerPoint</Application>
  <PresentationFormat>Breitbild</PresentationFormat>
  <Paragraphs>5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Déchets.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Déchets.</dc:title>
  <dc:creator>Meyer Raphael (KOM-PGA-VSF)</dc:creator>
  <cp:lastModifiedBy>Stefan Weigel (PAR-EPS)</cp:lastModifiedBy>
  <cp:revision>59</cp:revision>
  <cp:lastPrinted>2024-02-16T13:09:27Z</cp:lastPrinted>
  <dcterms:created xsi:type="dcterms:W3CDTF">2020-09-30T11:00:09Z</dcterms:created>
  <dcterms:modified xsi:type="dcterms:W3CDTF">2025-02-24T12:58:51Z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