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399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38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02" userDrawn="1">
          <p15:clr>
            <a:srgbClr val="A4A3A4"/>
          </p15:clr>
        </p15:guide>
        <p15:guide id="7" orient="horz" pos="640" userDrawn="1">
          <p15:clr>
            <a:srgbClr val="A4A3A4"/>
          </p15:clr>
        </p15:guide>
        <p15:guide id="8" pos="1844" userDrawn="1">
          <p15:clr>
            <a:srgbClr val="A4A3A4"/>
          </p15:clr>
        </p15:guide>
        <p15:guide id="9" orient="horz" pos="3770" userDrawn="1">
          <p15:clr>
            <a:srgbClr val="A4A3A4"/>
          </p15:clr>
        </p15:guide>
        <p15:guide id="10" orient="horz" pos="14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0000"/>
    <a:srgbClr val="444444"/>
    <a:srgbClr val="F6F6F6"/>
    <a:srgbClr val="BDBDBD"/>
    <a:srgbClr val="727272"/>
    <a:srgbClr val="E5E5E5"/>
    <a:srgbClr val="D9D9D9"/>
    <a:srgbClr val="EB0000"/>
    <a:srgbClr val="C60018"/>
    <a:srgbClr val="A200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8" d="100"/>
          <a:sy n="148" d="100"/>
        </p:scale>
        <p:origin x="654" y="114"/>
      </p:cViewPr>
      <p:guideLst>
        <p:guide orient="horz" pos="3838"/>
        <p:guide pos="937"/>
        <p:guide pos="6743"/>
        <p:guide orient="horz" pos="1185"/>
        <p:guide pos="7333"/>
        <p:guide orient="horz" pos="3702"/>
        <p:guide orient="horz" pos="640"/>
        <p:guide pos="1844"/>
        <p:guide orient="horz" pos="3770"/>
        <p:guide orient="horz" pos="14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3F82E127-1ED1-4162-A039-B6321E3D039C}"/>
    <pc:docChg chg="modSld">
      <pc:chgData name="Meyer Raphael (PAR-ES)" userId="79615dfe-ed48-4e74-a40f-4f7b034c1c27" providerId="ADAL" clId="{3F82E127-1ED1-4162-A039-B6321E3D039C}" dt="2022-01-17T14:03:49.595" v="8" actId="20577"/>
      <pc:docMkLst>
        <pc:docMk/>
      </pc:docMkLst>
      <pc:sldChg chg="modSp mod">
        <pc:chgData name="Meyer Raphael (PAR-ES)" userId="79615dfe-ed48-4e74-a40f-4f7b034c1c27" providerId="ADAL" clId="{3F82E127-1ED1-4162-A039-B6321E3D039C}" dt="2022-01-17T14:03:49.595" v="8" actId="20577"/>
        <pc:sldMkLst>
          <pc:docMk/>
          <pc:sldMk cId="179071578" sldId="400"/>
        </pc:sldMkLst>
        <pc:spChg chg="mod">
          <ac:chgData name="Meyer Raphael (PAR-ES)" userId="79615dfe-ed48-4e74-a40f-4f7b034c1c27" providerId="ADAL" clId="{3F82E127-1ED1-4162-A039-B6321E3D039C}" dt="2022-01-17T14:02:36.178" v="2" actId="20577"/>
          <ac:spMkLst>
            <pc:docMk/>
            <pc:sldMk cId="179071578" sldId="40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F82E127-1ED1-4162-A039-B6321E3D039C}" dt="2022-01-17T14:03:49.595" v="8" actId="20577"/>
          <ac:spMkLst>
            <pc:docMk/>
            <pc:sldMk cId="179071578" sldId="400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4B3E5AB2-E155-4A4B-88C1-08DCD74E22AE}"/>
    <pc:docChg chg="custSel addSld delSld modSld">
      <pc:chgData name="Meyer Raphael (PAR-ES)" userId="79615dfe-ed48-4e74-a40f-4f7b034c1c27" providerId="ADAL" clId="{4B3E5AB2-E155-4A4B-88C1-08DCD74E22AE}" dt="2021-12-15T13:09:05.881" v="194"/>
      <pc:docMkLst>
        <pc:docMk/>
      </pc:docMkLst>
      <pc:sldChg chg="addSp delSp modSp add mod">
        <pc:chgData name="Meyer Raphael (PAR-ES)" userId="79615dfe-ed48-4e74-a40f-4f7b034c1c27" providerId="ADAL" clId="{4B3E5AB2-E155-4A4B-88C1-08DCD74E22AE}" dt="2021-12-15T13:09:05.881" v="194"/>
        <pc:sldMkLst>
          <pc:docMk/>
          <pc:sldMk cId="825719232" sldId="397"/>
        </pc:sldMkLst>
        <pc:spChg chg="mod">
          <ac:chgData name="Meyer Raphael (PAR-ES)" userId="79615dfe-ed48-4e74-a40f-4f7b034c1c27" providerId="ADAL" clId="{4B3E5AB2-E155-4A4B-88C1-08DCD74E22AE}" dt="2021-12-15T13:01:43.153" v="127" actId="20577"/>
          <ac:spMkLst>
            <pc:docMk/>
            <pc:sldMk cId="825719232" sldId="39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B3E5AB2-E155-4A4B-88C1-08DCD74E22AE}" dt="2021-12-15T13:02:22.223" v="180" actId="20577"/>
          <ac:spMkLst>
            <pc:docMk/>
            <pc:sldMk cId="825719232" sldId="397"/>
            <ac:spMk id="8" creationId="{41FD5CBC-8C89-4499-B28B-5EC68806F1EB}"/>
          </ac:spMkLst>
        </pc:spChg>
        <pc:graphicFrameChg chg="del">
          <ac:chgData name="Meyer Raphael (PAR-ES)" userId="79615dfe-ed48-4e74-a40f-4f7b034c1c27" providerId="ADAL" clId="{4B3E5AB2-E155-4A4B-88C1-08DCD74E22AE}" dt="2021-12-15T13:00:38.250" v="70" actId="478"/>
          <ac:graphicFrameMkLst>
            <pc:docMk/>
            <pc:sldMk cId="825719232" sldId="397"/>
            <ac:graphicFrameMk id="9" creationId="{00000000-0000-0000-0000-000000000000}"/>
          </ac:graphicFrameMkLst>
        </pc:graphicFrameChg>
        <pc:graphicFrameChg chg="add mod">
          <ac:chgData name="Meyer Raphael (PAR-ES)" userId="79615dfe-ed48-4e74-a40f-4f7b034c1c27" providerId="ADAL" clId="{4B3E5AB2-E155-4A4B-88C1-08DCD74E22AE}" dt="2021-12-15T13:09:05.881" v="194"/>
          <ac:graphicFrameMkLst>
            <pc:docMk/>
            <pc:sldMk cId="825719232" sldId="397"/>
            <ac:graphicFrameMk id="12" creationId="{00000000-0008-0000-0300-000002000000}"/>
          </ac:graphicFrameMkLst>
        </pc:graphicFrameChg>
      </pc:sldChg>
      <pc:sldChg chg="new del">
        <pc:chgData name="Meyer Raphael (PAR-ES)" userId="79615dfe-ed48-4e74-a40f-4f7b034c1c27" providerId="ADAL" clId="{4B3E5AB2-E155-4A4B-88C1-08DCD74E22AE}" dt="2021-12-15T12:59:03.696" v="1" actId="2696"/>
        <pc:sldMkLst>
          <pc:docMk/>
          <pc:sldMk cId="2200286678" sldId="397"/>
        </pc:sldMkLst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3377B460-AD2F-4DD0-B2F3-A223CE4BFD59}"/>
    <pc:docChg chg="custSel addSld modSld">
      <pc:chgData name="Meyer Raphael (PAR-ES)" userId="79615dfe-ed48-4e74-a40f-4f7b034c1c27" providerId="ADAL" clId="{3377B460-AD2F-4DD0-B2F3-A223CE4BFD59}" dt="2022-01-17T12:46:49.191" v="28" actId="20577"/>
      <pc:docMkLst>
        <pc:docMk/>
      </pc:docMkLst>
      <pc:sldChg chg="addSp delSp modSp add mod">
        <pc:chgData name="Meyer Raphael (PAR-ES)" userId="79615dfe-ed48-4e74-a40f-4f7b034c1c27" providerId="ADAL" clId="{3377B460-AD2F-4DD0-B2F3-A223CE4BFD59}" dt="2022-01-17T12:46:49.191" v="28" actId="20577"/>
        <pc:sldMkLst>
          <pc:docMk/>
          <pc:sldMk cId="2338066774" sldId="399"/>
        </pc:sldMkLst>
        <pc:spChg chg="mod">
          <ac:chgData name="Meyer Raphael (PAR-ES)" userId="79615dfe-ed48-4e74-a40f-4f7b034c1c27" providerId="ADAL" clId="{3377B460-AD2F-4DD0-B2F3-A223CE4BFD59}" dt="2022-01-17T12:46:49.191" v="28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3377B460-AD2F-4DD0-B2F3-A223CE4BFD59}" dt="2022-01-17T12:38:30.988" v="6" actId="20577"/>
          <ac:spMkLst>
            <pc:docMk/>
            <pc:sldMk cId="2338066774" sldId="399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3377B460-AD2F-4DD0-B2F3-A223CE4BFD59}" dt="2022-01-17T12:42:58.172" v="20" actId="14100"/>
          <ac:graphicFrameMkLst>
            <pc:docMk/>
            <pc:sldMk cId="2338066774" sldId="399"/>
            <ac:graphicFrameMk id="6" creationId="{67E5BF1A-DCFF-4431-8721-9C385B8E6F53}"/>
          </ac:graphicFrameMkLst>
        </pc:graphicFrameChg>
        <pc:graphicFrameChg chg="del">
          <ac:chgData name="Meyer Raphael (PAR-ES)" userId="79615dfe-ed48-4e74-a40f-4f7b034c1c27" providerId="ADAL" clId="{3377B460-AD2F-4DD0-B2F3-A223CE4BFD59}" dt="2022-01-17T12:37:49.391" v="1" actId="478"/>
          <ac:graphicFrameMkLst>
            <pc:docMk/>
            <pc:sldMk cId="2338066774" sldId="399"/>
            <ac:graphicFrameMk id="8" creationId="{6973129B-3766-41C3-BD0F-FBF7F523AB4F}"/>
          </ac:graphicFrameMkLst>
        </pc:graphicFrameChg>
      </pc:sldChg>
    </pc:docChg>
  </pc:docChgLst>
  <pc:docChgLst>
    <pc:chgData name="Meyer Raphael (PAR-ES)" userId="79615dfe-ed48-4e74-a40f-4f7b034c1c27" providerId="ADAL" clId="{D16ED016-9D6C-4DA7-AE6D-6318925334DB}"/>
    <pc:docChg chg="custSel addSld delSld modSld">
      <pc:chgData name="Meyer Raphael (PAR-ES)" userId="79615dfe-ed48-4e74-a40f-4f7b034c1c27" providerId="ADAL" clId="{D16ED016-9D6C-4DA7-AE6D-6318925334DB}" dt="2022-01-12T16:07:31.739" v="160"/>
      <pc:docMkLst>
        <pc:docMk/>
      </pc:docMkLst>
      <pc:sldChg chg="new del">
        <pc:chgData name="Meyer Raphael (PAR-ES)" userId="79615dfe-ed48-4e74-a40f-4f7b034c1c27" providerId="ADAL" clId="{D16ED016-9D6C-4DA7-AE6D-6318925334DB}" dt="2022-01-12T15:54:26.675" v="109" actId="47"/>
        <pc:sldMkLst>
          <pc:docMk/>
          <pc:sldMk cId="168277507" sldId="398"/>
        </pc:sldMkLst>
      </pc:sldChg>
      <pc:sldChg chg="addSp delSp modSp add mod">
        <pc:chgData name="Meyer Raphael (PAR-ES)" userId="79615dfe-ed48-4e74-a40f-4f7b034c1c27" providerId="ADAL" clId="{D16ED016-9D6C-4DA7-AE6D-6318925334DB}" dt="2022-01-12T16:07:31.739" v="160"/>
        <pc:sldMkLst>
          <pc:docMk/>
          <pc:sldMk cId="2131180641" sldId="398"/>
        </pc:sldMkLst>
        <pc:spChg chg="mod">
          <ac:chgData name="Meyer Raphael (PAR-ES)" userId="79615dfe-ed48-4e74-a40f-4f7b034c1c27" providerId="ADAL" clId="{D16ED016-9D6C-4DA7-AE6D-6318925334DB}" dt="2022-01-12T16:06:46.771" v="155"/>
          <ac:spMkLst>
            <pc:docMk/>
            <pc:sldMk cId="2131180641" sldId="398"/>
            <ac:spMk id="2" creationId="{00000000-0000-0000-0000-000000000000}"/>
          </ac:spMkLst>
        </pc:spChg>
        <pc:spChg chg="del mod">
          <ac:chgData name="Meyer Raphael (PAR-ES)" userId="79615dfe-ed48-4e74-a40f-4f7b034c1c27" providerId="ADAL" clId="{D16ED016-9D6C-4DA7-AE6D-6318925334DB}" dt="2022-01-12T16:07:18.375" v="158"/>
          <ac:spMkLst>
            <pc:docMk/>
            <pc:sldMk cId="2131180641" sldId="398"/>
            <ac:spMk id="6" creationId="{0148E78D-7FBB-46BC-A7E3-0EFE6D9E4679}"/>
          </ac:spMkLst>
        </pc:spChg>
        <pc:spChg chg="del">
          <ac:chgData name="Meyer Raphael (PAR-ES)" userId="79615dfe-ed48-4e74-a40f-4f7b034c1c27" providerId="ADAL" clId="{D16ED016-9D6C-4DA7-AE6D-6318925334DB}" dt="2022-01-12T16:01:46.375" v="130" actId="478"/>
          <ac:spMkLst>
            <pc:docMk/>
            <pc:sldMk cId="2131180641" sldId="398"/>
            <ac:spMk id="10" creationId="{41B9B9AB-4B12-4760-AF37-4FABDDFAE68B}"/>
          </ac:spMkLst>
        </pc:spChg>
        <pc:spChg chg="add mod">
          <ac:chgData name="Meyer Raphael (PAR-ES)" userId="79615dfe-ed48-4e74-a40f-4f7b034c1c27" providerId="ADAL" clId="{D16ED016-9D6C-4DA7-AE6D-6318925334DB}" dt="2022-01-12T16:01:09.927" v="129" actId="14100"/>
          <ac:spMkLst>
            <pc:docMk/>
            <pc:sldMk cId="2131180641" sldId="398"/>
            <ac:spMk id="11" creationId="{84F82B92-ACCD-41AC-8B9B-F49F946956E6}"/>
          </ac:spMkLst>
        </pc:spChg>
        <pc:graphicFrameChg chg="add mod">
          <ac:chgData name="Meyer Raphael (PAR-ES)" userId="79615dfe-ed48-4e74-a40f-4f7b034c1c27" providerId="ADAL" clId="{D16ED016-9D6C-4DA7-AE6D-6318925334DB}" dt="2022-01-12T16:07:31.739" v="160"/>
          <ac:graphicFrameMkLst>
            <pc:docMk/>
            <pc:sldMk cId="2131180641" sldId="398"/>
            <ac:graphicFrameMk id="8" creationId="{6973129B-3766-41C3-BD0F-FBF7F523AB4F}"/>
          </ac:graphicFrameMkLst>
        </pc:graphicFrameChg>
        <pc:graphicFrameChg chg="del">
          <ac:chgData name="Meyer Raphael (PAR-ES)" userId="79615dfe-ed48-4e74-a40f-4f7b034c1c27" providerId="ADAL" clId="{D16ED016-9D6C-4DA7-AE6D-6318925334DB}" dt="2022-01-12T15:54:38.761" v="111" actId="478"/>
          <ac:graphicFrameMkLst>
            <pc:docMk/>
            <pc:sldMk cId="2131180641" sldId="398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D16ED016-9D6C-4DA7-AE6D-6318925334DB}" dt="2021-12-16T10:16:25.913" v="1"/>
        <pc:sldMkLst>
          <pc:docMk/>
          <pc:sldMk cId="2363598361" sldId="398"/>
        </pc:sldMkLst>
      </pc:sldChg>
      <pc:sldChg chg="addSp delSp modSp add del mod">
        <pc:chgData name="Meyer Raphael (PAR-ES)" userId="79615dfe-ed48-4e74-a40f-4f7b034c1c27" providerId="ADAL" clId="{D16ED016-9D6C-4DA7-AE6D-6318925334DB}" dt="2021-12-16T13:41:54.959" v="107" actId="47"/>
        <pc:sldMkLst>
          <pc:docMk/>
          <pc:sldMk cId="2860123142" sldId="398"/>
        </pc:sldMkLst>
        <pc:spChg chg="mod">
          <ac:chgData name="Meyer Raphael (PAR-ES)" userId="79615dfe-ed48-4e74-a40f-4f7b034c1c27" providerId="ADAL" clId="{D16ED016-9D6C-4DA7-AE6D-6318925334DB}" dt="2021-12-16T10:17:04.394" v="5"/>
          <ac:spMkLst>
            <pc:docMk/>
            <pc:sldMk cId="2860123142" sldId="398"/>
            <ac:spMk id="6" creationId="{1A98C252-C02D-4544-840F-54EE422435AE}"/>
          </ac:spMkLst>
        </pc:spChg>
        <pc:graphicFrameChg chg="add mod">
          <ac:chgData name="Meyer Raphael (PAR-ES)" userId="79615dfe-ed48-4e74-a40f-4f7b034c1c27" providerId="ADAL" clId="{D16ED016-9D6C-4DA7-AE6D-6318925334DB}" dt="2021-12-16T10:34:08.383" v="94" actId="14100"/>
          <ac:graphicFrameMkLst>
            <pc:docMk/>
            <pc:sldMk cId="2860123142" sldId="398"/>
            <ac:graphicFrameMk id="5" creationId="{6729762D-1076-482A-8364-458575171DFC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02.624" v="93" actId="14100"/>
          <ac:graphicFrameMkLst>
            <pc:docMk/>
            <pc:sldMk cId="2860123142" sldId="398"/>
            <ac:graphicFrameMk id="7" creationId="{6AA49CA7-7CB9-4541-8C87-A708BBB8238B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0.878" v="3" actId="478"/>
          <ac:graphicFrameMkLst>
            <pc:docMk/>
            <pc:sldMk cId="2860123142" sldId="398"/>
            <ac:graphicFrameMk id="8" creationId="{9B23B171-CA74-4173-BBA6-57F61B8D6F91}"/>
          </ac:graphicFrameMkLst>
        </pc:graphicFrameChg>
        <pc:graphicFrameChg chg="del">
          <ac:chgData name="Meyer Raphael (PAR-ES)" userId="79615dfe-ed48-4e74-a40f-4f7b034c1c27" providerId="ADAL" clId="{D16ED016-9D6C-4DA7-AE6D-6318925334DB}" dt="2021-12-16T10:16:53.347" v="4" actId="478"/>
          <ac:graphicFrameMkLst>
            <pc:docMk/>
            <pc:sldMk cId="2860123142" sldId="398"/>
            <ac:graphicFrameMk id="9" creationId="{CB25D658-4CAC-4D7D-8D2D-42B74A2C2DC7}"/>
          </ac:graphicFrameMkLst>
        </pc:graphicFrameChg>
        <pc:graphicFrameChg chg="add mod">
          <ac:chgData name="Meyer Raphael (PAR-ES)" userId="79615dfe-ed48-4e74-a40f-4f7b034c1c27" providerId="ADAL" clId="{D16ED016-9D6C-4DA7-AE6D-6318925334DB}" dt="2021-12-16T10:34:13.245" v="95" actId="14100"/>
          <ac:graphicFrameMkLst>
            <pc:docMk/>
            <pc:sldMk cId="2860123142" sldId="398"/>
            <ac:graphicFrameMk id="10" creationId="{29D96E2E-4E51-44E3-8548-624FC66A1AE2}"/>
          </ac:graphicFrameMkLst>
        </pc:graphicFrameChg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Weigel Stefan (PAR-EPS)" userId="fd3b2067-2981-4ad8-bf3a-d2e1004e4fa8" providerId="ADAL" clId="{EDA3467E-1907-449F-B01D-EA8D4508D03F}"/>
    <pc:docChg chg="modSld">
      <pc:chgData name="Weigel Stefan (PAR-EPS)" userId="fd3b2067-2981-4ad8-bf3a-d2e1004e4fa8" providerId="ADAL" clId="{EDA3467E-1907-449F-B01D-EA8D4508D03F}" dt="2025-02-24T08:18:33.003" v="4" actId="27918"/>
      <pc:docMkLst>
        <pc:docMk/>
      </pc:docMkLst>
      <pc:sldChg chg="modSp mod">
        <pc:chgData name="Weigel Stefan (PAR-EPS)" userId="fd3b2067-2981-4ad8-bf3a-d2e1004e4fa8" providerId="ADAL" clId="{EDA3467E-1907-449F-B01D-EA8D4508D03F}" dt="2025-02-24T08:18:33.003" v="4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EDA3467E-1907-449F-B01D-EA8D4508D03F}" dt="2025-02-24T08:18:24.842" v="1" actId="20577"/>
          <ac:spMkLst>
            <pc:docMk/>
            <pc:sldMk cId="2338066774" sldId="399"/>
            <ac:spMk id="2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Weigel Stefan (PAR-ES)" userId="fd3b2067-2981-4ad8-bf3a-d2e1004e4fa8" providerId="ADAL" clId="{BE4C7745-34C0-4ECC-A607-C603E507D7F3}"/>
    <pc:docChg chg="modSld">
      <pc:chgData name="Weigel Stefan (PAR-ES)" userId="fd3b2067-2981-4ad8-bf3a-d2e1004e4fa8" providerId="ADAL" clId="{BE4C7745-34C0-4ECC-A607-C603E507D7F3}" dt="2023-01-25T14:24:16.290" v="19" actId="692"/>
      <pc:docMkLst>
        <pc:docMk/>
      </pc:docMkLst>
      <pc:sldChg chg="modSp mod">
        <pc:chgData name="Weigel Stefan (PAR-ES)" userId="fd3b2067-2981-4ad8-bf3a-d2e1004e4fa8" providerId="ADAL" clId="{BE4C7745-34C0-4ECC-A607-C603E507D7F3}" dt="2023-01-25T14:24:16.290" v="19" actId="692"/>
        <pc:sldMkLst>
          <pc:docMk/>
          <pc:sldMk cId="2338066774" sldId="399"/>
        </pc:sldMkLst>
        <pc:spChg chg="mod">
          <ac:chgData name="Weigel Stefan (PAR-ES)" userId="fd3b2067-2981-4ad8-bf3a-d2e1004e4fa8" providerId="ADAL" clId="{BE4C7745-34C0-4ECC-A607-C603E507D7F3}" dt="2023-01-25T14:20:34.955" v="6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BE4C7745-34C0-4ECC-A607-C603E507D7F3}" dt="2023-01-25T14:20:26.238" v="4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S)" userId="fd3b2067-2981-4ad8-bf3a-d2e1004e4fa8" providerId="ADAL" clId="{BE4C7745-34C0-4ECC-A607-C603E507D7F3}" dt="2023-01-25T14:24:16.290" v="19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0BE059E5-9B00-412E-A1C8-3B1900FD7999}"/>
    <pc:docChg chg="addSld delSld">
      <pc:chgData name="Meyer Raphael (PAR-ES)" userId="79615dfe-ed48-4e74-a40f-4f7b034c1c27" providerId="ADAL" clId="{0BE059E5-9B00-412E-A1C8-3B1900FD7999}" dt="2022-01-17T13:59:13.933" v="7" actId="2890"/>
      <pc:docMkLst>
        <pc:docMk/>
      </pc:docMkLst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063731919" sldId="260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808035539" sldId="270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641487227" sldId="271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332483854" sldId="274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04404663" sldId="275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1522703358" sldId="27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2592423876" sldId="277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2184604335" sldId="278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1819982200" sldId="279"/>
        </pc:sldMkLst>
      </pc:sldChg>
      <pc:sldChg chg="del">
        <pc:chgData name="Meyer Raphael (PAR-ES)" userId="79615dfe-ed48-4e74-a40f-4f7b034c1c27" providerId="ADAL" clId="{0BE059E5-9B00-412E-A1C8-3B1900FD7999}" dt="2022-01-17T13:59:04.964" v="4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176483372" sldId="316"/>
        </pc:sldMkLst>
      </pc:sldChg>
      <pc:sldChg chg="del">
        <pc:chgData name="Meyer Raphael (PAR-ES)" userId="79615dfe-ed48-4e74-a40f-4f7b034c1c27" providerId="ADAL" clId="{0BE059E5-9B00-412E-A1C8-3B1900FD7999}" dt="2022-01-17T13:57:43.341" v="3" actId="47"/>
        <pc:sldMkLst>
          <pc:docMk/>
          <pc:sldMk cId="78844114" sldId="395"/>
        </pc:sldMkLst>
      </pc:sldChg>
      <pc:sldChg chg="del">
        <pc:chgData name="Meyer Raphael (PAR-ES)" userId="79615dfe-ed48-4e74-a40f-4f7b034c1c27" providerId="ADAL" clId="{0BE059E5-9B00-412E-A1C8-3B1900FD7999}" dt="2022-01-17T13:57:36.682" v="1" actId="47"/>
        <pc:sldMkLst>
          <pc:docMk/>
          <pc:sldMk cId="3931044038" sldId="396"/>
        </pc:sldMkLst>
      </pc:sldChg>
      <pc:sldChg chg="del">
        <pc:chgData name="Meyer Raphael (PAR-ES)" userId="79615dfe-ed48-4e74-a40f-4f7b034c1c27" providerId="ADAL" clId="{0BE059E5-9B00-412E-A1C8-3B1900FD7999}" dt="2022-01-17T13:57:39.788" v="2" actId="47"/>
        <pc:sldMkLst>
          <pc:docMk/>
          <pc:sldMk cId="825719232" sldId="397"/>
        </pc:sldMkLst>
      </pc:sldChg>
      <pc:sldChg chg="del">
        <pc:chgData name="Meyer Raphael (PAR-ES)" userId="79615dfe-ed48-4e74-a40f-4f7b034c1c27" providerId="ADAL" clId="{0BE059E5-9B00-412E-A1C8-3B1900FD7999}" dt="2022-01-17T13:57:24.005" v="0" actId="47"/>
        <pc:sldMkLst>
          <pc:docMk/>
          <pc:sldMk cId="2131180641" sldId="398"/>
        </pc:sldMkLst>
      </pc:sldChg>
      <pc:sldChg chg="add">
        <pc:chgData name="Meyer Raphael (PAR-ES)" userId="79615dfe-ed48-4e74-a40f-4f7b034c1c27" providerId="ADAL" clId="{0BE059E5-9B00-412E-A1C8-3B1900FD7999}" dt="2022-01-17T13:59:12.049" v="5" actId="2890"/>
        <pc:sldMkLst>
          <pc:docMk/>
          <pc:sldMk cId="179071578" sldId="400"/>
        </pc:sldMkLst>
      </pc:sldChg>
      <pc:sldChg chg="add">
        <pc:chgData name="Meyer Raphael (PAR-ES)" userId="79615dfe-ed48-4e74-a40f-4f7b034c1c27" providerId="ADAL" clId="{0BE059E5-9B00-412E-A1C8-3B1900FD7999}" dt="2022-01-17T13:59:13.214" v="6" actId="2890"/>
        <pc:sldMkLst>
          <pc:docMk/>
          <pc:sldMk cId="2084493369" sldId="401"/>
        </pc:sldMkLst>
      </pc:sldChg>
      <pc:sldChg chg="add">
        <pc:chgData name="Meyer Raphael (PAR-ES)" userId="79615dfe-ed48-4e74-a40f-4f7b034c1c27" providerId="ADAL" clId="{0BE059E5-9B00-412E-A1C8-3B1900FD7999}" dt="2022-01-17T13:59:13.933" v="7" actId="2890"/>
        <pc:sldMkLst>
          <pc:docMk/>
          <pc:sldMk cId="1008431792" sldId="402"/>
        </pc:sldMkLst>
      </pc:sldChg>
      <pc:sldMasterChg chg="delSldLayout">
        <pc:chgData name="Meyer Raphael (PAR-ES)" userId="79615dfe-ed48-4e74-a40f-4f7b034c1c27" providerId="ADAL" clId="{0BE059E5-9B00-412E-A1C8-3B1900FD7999}" dt="2022-01-17T13:57:43.341" v="3" actId="47"/>
        <pc:sldMasterMkLst>
          <pc:docMk/>
          <pc:sldMasterMk cId="247366169" sldId="2147483712"/>
        </pc:sldMasterMkLst>
        <pc:sldLayoutChg chg="del">
          <pc:chgData name="Meyer Raphael (PAR-ES)" userId="79615dfe-ed48-4e74-a40f-4f7b034c1c27" providerId="ADAL" clId="{0BE059E5-9B00-412E-A1C8-3B1900FD7999}" dt="2022-01-17T13:57:43.341" v="3" actId="47"/>
          <pc:sldLayoutMkLst>
            <pc:docMk/>
            <pc:sldMasterMk cId="247366169" sldId="2147483712"/>
            <pc:sldLayoutMk cId="1978926214" sldId="2147483749"/>
          </pc:sldLayoutMkLst>
        </pc:sldLayoutChg>
      </pc:sldMasterChg>
    </pc:docChg>
  </pc:docChgLst>
  <pc:docChgLst>
    <pc:chgData name="Meyer Raphael (PAR-ES)" userId="79615dfe-ed48-4e74-a40f-4f7b034c1c27" providerId="ADAL" clId="{6E4AF49B-A06A-4787-92FE-8CB0B1971DCB}"/>
    <pc:docChg chg="delSld">
      <pc:chgData name="Meyer Raphael (PAR-ES)" userId="79615dfe-ed48-4e74-a40f-4f7b034c1c27" providerId="ADAL" clId="{6E4AF49B-A06A-4787-92FE-8CB0B1971DCB}" dt="2022-03-03T14:54:34.669" v="0" actId="47"/>
      <pc:docMkLst>
        <pc:docMk/>
      </pc:docMkLst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79071578" sldId="400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2084493369" sldId="401"/>
        </pc:sldMkLst>
      </pc:sldChg>
      <pc:sldChg chg="del">
        <pc:chgData name="Meyer Raphael (PAR-ES)" userId="79615dfe-ed48-4e74-a40f-4f7b034c1c27" providerId="ADAL" clId="{6E4AF49B-A06A-4787-92FE-8CB0B1971DCB}" dt="2022-03-03T14:54:34.669" v="0" actId="47"/>
        <pc:sldMkLst>
          <pc:docMk/>
          <pc:sldMk cId="1008431792" sldId="402"/>
        </pc:sldMkLst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Weigel Stefan (PAR-EPS)" userId="fd3b2067-2981-4ad8-bf3a-d2e1004e4fa8" providerId="ADAL" clId="{069AB596-6A63-4F1D-A106-3F1F6EC6ACAF}"/>
    <pc:docChg chg="modSld">
      <pc:chgData name="Weigel Stefan (PAR-EPS)" userId="fd3b2067-2981-4ad8-bf3a-d2e1004e4fa8" providerId="ADAL" clId="{069AB596-6A63-4F1D-A106-3F1F6EC6ACAF}" dt="2024-01-11T16:53:01.448" v="11" actId="27918"/>
      <pc:docMkLst>
        <pc:docMk/>
      </pc:docMkLst>
      <pc:sldChg chg="mod">
        <pc:chgData name="Weigel Stefan (PAR-EPS)" userId="fd3b2067-2981-4ad8-bf3a-d2e1004e4fa8" providerId="ADAL" clId="{069AB596-6A63-4F1D-A106-3F1F6EC6ACAF}" dt="2024-01-11T16:53:01.448" v="11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238876CD-7C17-4F8B-A8B5-4FFB4B5B4210}"/>
    <pc:docChg chg="modSld">
      <pc:chgData name="Weigel Stefan (PAR-EPS)" userId="fd3b2067-2981-4ad8-bf3a-d2e1004e4fa8" providerId="ADAL" clId="{238876CD-7C17-4F8B-A8B5-4FFB4B5B4210}" dt="2024-01-10T18:55:46.065" v="15" actId="27918"/>
      <pc:docMkLst>
        <pc:docMk/>
      </pc:docMkLst>
      <pc:sldChg chg="modSp mod">
        <pc:chgData name="Weigel Stefan (PAR-EPS)" userId="fd3b2067-2981-4ad8-bf3a-d2e1004e4fa8" providerId="ADAL" clId="{238876CD-7C17-4F8B-A8B5-4FFB4B5B4210}" dt="2024-01-10T18:55:46.065" v="15" actId="27918"/>
        <pc:sldMkLst>
          <pc:docMk/>
          <pc:sldMk cId="2338066774" sldId="399"/>
        </pc:sldMkLst>
        <pc:spChg chg="mod">
          <ac:chgData name="Weigel Stefan (PAR-EPS)" userId="fd3b2067-2981-4ad8-bf3a-d2e1004e4fa8" providerId="ADAL" clId="{238876CD-7C17-4F8B-A8B5-4FFB4B5B4210}" dt="2024-01-10T18:51:30.441" v="1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PS)" userId="fd3b2067-2981-4ad8-bf3a-d2e1004e4fa8" providerId="ADAL" clId="{238876CD-7C17-4F8B-A8B5-4FFB4B5B4210}" dt="2024-01-10T18:51:41" v="3" actId="255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238876CD-7C17-4F8B-A8B5-4FFB4B5B4210}" dt="2024-01-10T18:51:36.557" v="2" actId="255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Weigel Stefan (PAR-EPS)" userId="fd3b2067-2981-4ad8-bf3a-d2e1004e4fa8" providerId="ADAL" clId="{F145961C-C3B9-4310-B95E-21A4E2EC23EF}"/>
    <pc:docChg chg="modSld">
      <pc:chgData name="Weigel Stefan (PAR-EPS)" userId="fd3b2067-2981-4ad8-bf3a-d2e1004e4fa8" providerId="ADAL" clId="{F145961C-C3B9-4310-B95E-21A4E2EC23EF}" dt="2024-02-01T17:22:18.211" v="5" actId="27918"/>
      <pc:docMkLst>
        <pc:docMk/>
      </pc:docMkLst>
      <pc:sldChg chg="mod">
        <pc:chgData name="Weigel Stefan (PAR-EPS)" userId="fd3b2067-2981-4ad8-bf3a-d2e1004e4fa8" providerId="ADAL" clId="{F145961C-C3B9-4310-B95E-21A4E2EC23EF}" dt="2024-02-01T17:22:18.211" v="5" actId="27918"/>
        <pc:sldMkLst>
          <pc:docMk/>
          <pc:sldMk cId="2338066774" sldId="399"/>
        </pc:sldMkLst>
      </pc:sldChg>
    </pc:docChg>
  </pc:docChgLst>
  <pc:docChgLst>
    <pc:chgData name="Meyer Raphael (PAR-ES)" userId="79615dfe-ed48-4e74-a40f-4f7b034c1c27" providerId="ADAL" clId="{F0F5DE81-F72C-4863-AD60-6BF2BDDD5607}"/>
    <pc:docChg chg="addSld modSld">
      <pc:chgData name="Meyer Raphael (PAR-ES)" userId="79615dfe-ed48-4e74-a40f-4f7b034c1c27" providerId="ADAL" clId="{F0F5DE81-F72C-4863-AD60-6BF2BDDD5607}" dt="2021-12-08T08:21:01.813" v="5" actId="27918"/>
      <pc:docMkLst>
        <pc:docMk/>
      </pc:docMkLst>
      <pc:sldChg chg="mod">
        <pc:chgData name="Meyer Raphael (PAR-ES)" userId="79615dfe-ed48-4e74-a40f-4f7b034c1c27" providerId="ADAL" clId="{F0F5DE81-F72C-4863-AD60-6BF2BDDD5607}" dt="2021-12-08T08:21:01.813" v="5" actId="27918"/>
        <pc:sldMkLst>
          <pc:docMk/>
          <pc:sldMk cId="1819982200" sldId="279"/>
        </pc:sldMkLst>
      </pc:sldChg>
      <pc:sldChg chg="add">
        <pc:chgData name="Meyer Raphael (PAR-ES)" userId="79615dfe-ed48-4e74-a40f-4f7b034c1c27" providerId="ADAL" clId="{F0F5DE81-F72C-4863-AD60-6BF2BDDD5607}" dt="2021-12-08T08:18:47.487" v="0" actId="2890"/>
        <pc:sldMkLst>
          <pc:docMk/>
          <pc:sldMk cId="3931044038" sldId="39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Weigel Stefan (PAR-EPS)" userId="fd3b2067-2981-4ad8-bf3a-d2e1004e4fa8" providerId="ADAL" clId="{B5F586C7-7639-4673-8747-CC067BD8774C}"/>
    <pc:docChg chg="modSld">
      <pc:chgData name="Weigel Stefan (PAR-EPS)" userId="fd3b2067-2981-4ad8-bf3a-d2e1004e4fa8" providerId="ADAL" clId="{B5F586C7-7639-4673-8747-CC067BD8774C}" dt="2024-04-22T11:40:35.352" v="9" actId="554"/>
      <pc:docMkLst>
        <pc:docMk/>
      </pc:docMkLst>
      <pc:sldChg chg="modSp mod">
        <pc:chgData name="Weigel Stefan (PAR-EPS)" userId="fd3b2067-2981-4ad8-bf3a-d2e1004e4fa8" providerId="ADAL" clId="{B5F586C7-7639-4673-8747-CC067BD8774C}" dt="2024-04-22T11:40:35.352" v="9" actId="554"/>
        <pc:sldMkLst>
          <pc:docMk/>
          <pc:sldMk cId="2338066774" sldId="399"/>
        </pc:sldMkLst>
        <pc:spChg chg="mod">
          <ac:chgData name="Weigel Stefan (PAR-EPS)" userId="fd3b2067-2981-4ad8-bf3a-d2e1004e4fa8" providerId="ADAL" clId="{B5F586C7-7639-4673-8747-CC067BD8774C}" dt="2024-04-22T11:40:35.352" v="9" actId="554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PS)" userId="fd3b2067-2981-4ad8-bf3a-d2e1004e4fa8" providerId="ADAL" clId="{B5F586C7-7639-4673-8747-CC067BD8774C}" dt="2024-04-22T11:40:35.352" v="9" actId="554"/>
          <ac:spMkLst>
            <pc:docMk/>
            <pc:sldMk cId="2338066774" sldId="399"/>
            <ac:spMk id="11" creationId="{84F82B92-ACCD-41AC-8B9B-F49F946956E6}"/>
          </ac:spMkLst>
        </pc:spChg>
        <pc:graphicFrameChg chg="mod">
          <ac:chgData name="Weigel Stefan (PAR-EPS)" userId="fd3b2067-2981-4ad8-bf3a-d2e1004e4fa8" providerId="ADAL" clId="{B5F586C7-7639-4673-8747-CC067BD8774C}" dt="2024-04-22T11:40:05.280" v="4" actId="692"/>
          <ac:graphicFrameMkLst>
            <pc:docMk/>
            <pc:sldMk cId="2338066774" sldId="399"/>
            <ac:graphicFrameMk id="6" creationId="{67E5BF1A-DCFF-4431-8721-9C385B8E6F53}"/>
          </ac:graphicFrameMkLst>
        </pc:graphicFrameChg>
      </pc:sld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Weigel Stefan (PAR-ES)" userId="fd3b2067-2981-4ad8-bf3a-d2e1004e4fa8" providerId="ADAL" clId="{A1A3D639-3142-44F7-B597-0CB5579B85F0}"/>
    <pc:docChg chg="modSld">
      <pc:chgData name="Weigel Stefan (PAR-ES)" userId="fd3b2067-2981-4ad8-bf3a-d2e1004e4fa8" providerId="ADAL" clId="{A1A3D639-3142-44F7-B597-0CB5579B85F0}" dt="2023-01-16T16:07:41.308" v="93" actId="20577"/>
      <pc:docMkLst>
        <pc:docMk/>
      </pc:docMkLst>
      <pc:sldChg chg="modSp mod">
        <pc:chgData name="Weigel Stefan (PAR-ES)" userId="fd3b2067-2981-4ad8-bf3a-d2e1004e4fa8" providerId="ADAL" clId="{A1A3D639-3142-44F7-B597-0CB5579B85F0}" dt="2023-01-16T16:07:41.308" v="93" actId="20577"/>
        <pc:sldMkLst>
          <pc:docMk/>
          <pc:sldMk cId="2338066774" sldId="399"/>
        </pc:sldMkLst>
        <pc:spChg chg="mod">
          <ac:chgData name="Weigel Stefan (PAR-ES)" userId="fd3b2067-2981-4ad8-bf3a-d2e1004e4fa8" providerId="ADAL" clId="{A1A3D639-3142-44F7-B597-0CB5579B85F0}" dt="2023-01-16T16:07:41.308" v="93" actId="20577"/>
          <ac:spMkLst>
            <pc:docMk/>
            <pc:sldMk cId="2338066774" sldId="399"/>
            <ac:spMk id="2" creationId="{00000000-0000-0000-0000-000000000000}"/>
          </ac:spMkLst>
        </pc:spChg>
        <pc:spChg chg="mod">
          <ac:chgData name="Weigel Stefan (PAR-ES)" userId="fd3b2067-2981-4ad8-bf3a-d2e1004e4fa8" providerId="ADAL" clId="{A1A3D639-3142-44F7-B597-0CB5579B85F0}" dt="2023-01-16T16:07:36.601" v="91" actId="1076"/>
          <ac:spMkLst>
            <pc:docMk/>
            <pc:sldMk cId="2338066774" sldId="399"/>
            <ac:spMk id="7" creationId="{CE60A944-7104-442D-B06A-85C8256131F7}"/>
          </ac:spMkLst>
        </pc:spChg>
        <pc:spChg chg="mod">
          <ac:chgData name="Weigel Stefan (PAR-ES)" userId="fd3b2067-2981-4ad8-bf3a-d2e1004e4fa8" providerId="ADAL" clId="{A1A3D639-3142-44F7-B597-0CB5579B85F0}" dt="2023-01-16T16:07:27.343" v="90" actId="1076"/>
          <ac:spMkLst>
            <pc:docMk/>
            <pc:sldMk cId="2338066774" sldId="399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EB5DEF9F-F706-47F6-B6EB-2038FBF844C5}"/>
    <pc:docChg chg="custSel delSld modSld">
      <pc:chgData name="Meyer Raphael (PAR-ES)" userId="79615dfe-ed48-4e74-a40f-4f7b034c1c27" providerId="ADAL" clId="{EB5DEF9F-F706-47F6-B6EB-2038FBF844C5}" dt="2022-01-17T15:29:07.310" v="33" actId="47"/>
      <pc:docMkLst>
        <pc:docMk/>
      </pc:docMkLst>
      <pc:sldChg chg="del">
        <pc:chgData name="Meyer Raphael (PAR-ES)" userId="79615dfe-ed48-4e74-a40f-4f7b034c1c27" providerId="ADAL" clId="{EB5DEF9F-F706-47F6-B6EB-2038FBF844C5}" dt="2022-01-17T15:29:07.310" v="33" actId="47"/>
        <pc:sldMkLst>
          <pc:docMk/>
          <pc:sldMk cId="2505455628" sldId="394"/>
        </pc:sldMkLst>
      </pc:sldChg>
      <pc:sldChg chg="modSp mod">
        <pc:chgData name="Meyer Raphael (PAR-ES)" userId="79615dfe-ed48-4e74-a40f-4f7b034c1c27" providerId="ADAL" clId="{EB5DEF9F-F706-47F6-B6EB-2038FBF844C5}" dt="2022-01-17T15:25:25.967" v="17" actId="20577"/>
        <pc:sldMkLst>
          <pc:docMk/>
          <pc:sldMk cId="2084493369" sldId="401"/>
        </pc:sldMkLst>
        <pc:spChg chg="mod">
          <ac:chgData name="Meyer Raphael (PAR-ES)" userId="79615dfe-ed48-4e74-a40f-4f7b034c1c27" providerId="ADAL" clId="{EB5DEF9F-F706-47F6-B6EB-2038FBF844C5}" dt="2022-01-17T15:23:10.622" v="2" actId="20577"/>
          <ac:spMkLst>
            <pc:docMk/>
            <pc:sldMk cId="2084493369" sldId="40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4:57.509" v="14" actId="20577"/>
          <ac:spMkLst>
            <pc:docMk/>
            <pc:sldMk cId="2084493369" sldId="401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5:25.967" v="17" actId="20577"/>
          <ac:spMkLst>
            <pc:docMk/>
            <pc:sldMk cId="2084493369" sldId="401"/>
            <ac:spMk id="11" creationId="{84F82B92-ACCD-41AC-8B9B-F49F946956E6}"/>
          </ac:spMkLst>
        </pc:spChg>
      </pc:sldChg>
      <pc:sldChg chg="modSp mod">
        <pc:chgData name="Meyer Raphael (PAR-ES)" userId="79615dfe-ed48-4e74-a40f-4f7b034c1c27" providerId="ADAL" clId="{EB5DEF9F-F706-47F6-B6EB-2038FBF844C5}" dt="2022-01-17T15:28:38.821" v="32" actId="20577"/>
        <pc:sldMkLst>
          <pc:docMk/>
          <pc:sldMk cId="1008431792" sldId="402"/>
        </pc:sldMkLst>
        <pc:spChg chg="mod">
          <ac:chgData name="Meyer Raphael (PAR-ES)" userId="79615dfe-ed48-4e74-a40f-4f7b034c1c27" providerId="ADAL" clId="{EB5DEF9F-F706-47F6-B6EB-2038FBF844C5}" dt="2022-01-17T15:27:38.747" v="20" actId="20577"/>
          <ac:spMkLst>
            <pc:docMk/>
            <pc:sldMk cId="1008431792" sldId="40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EB5DEF9F-F706-47F6-B6EB-2038FBF844C5}" dt="2022-01-17T15:28:18.017" v="29" actId="20577"/>
          <ac:spMkLst>
            <pc:docMk/>
            <pc:sldMk cId="1008431792" sldId="402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EB5DEF9F-F706-47F6-B6EB-2038FBF844C5}" dt="2022-01-17T15:28:38.821" v="32" actId="20577"/>
          <ac:spMkLst>
            <pc:docMk/>
            <pc:sldMk cId="1008431792" sldId="402"/>
            <ac:spMk id="11" creationId="{84F82B92-ACCD-41AC-8B9B-F49F946956E6}"/>
          </ac:spMkLst>
        </pc:sp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95011838962335"/>
          <c:y val="0.10745262598812517"/>
          <c:w val="0.73522028368375747"/>
          <c:h val="0.799464043454147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data!$C$20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</c:spPr>
          <c:invertIfNegative val="0"/>
          <c:dPt>
            <c:idx val="1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CC5-4387-A227-3B5CA15071DA}"/>
              </c:ext>
            </c:extLst>
          </c:dPt>
          <c:cat>
            <c:strRef>
              <c:f>data!$B$21:$B$31</c:f>
              <c:strCache>
                <c:ptCount val="11"/>
                <c:pt idx="0">
                  <c:v>Younger than 20</c:v>
                </c:pt>
                <c:pt idx="1">
                  <c:v>20 to 24</c:v>
                </c:pt>
                <c:pt idx="2">
                  <c:v>25 to 29</c:v>
                </c:pt>
                <c:pt idx="3">
                  <c:v>30 to 34</c:v>
                </c:pt>
                <c:pt idx="4">
                  <c:v>35 to 39</c:v>
                </c:pt>
                <c:pt idx="5">
                  <c:v>40 to 44</c:v>
                </c:pt>
                <c:pt idx="6">
                  <c:v>45 to 49</c:v>
                </c:pt>
                <c:pt idx="7">
                  <c:v>50 to 54</c:v>
                </c:pt>
                <c:pt idx="8">
                  <c:v>55 to 59</c:v>
                </c:pt>
                <c:pt idx="9">
                  <c:v>60 to 64</c:v>
                </c:pt>
                <c:pt idx="10">
                  <c:v>65 and older</c:v>
                </c:pt>
              </c:strCache>
            </c:strRef>
          </c:cat>
          <c:val>
            <c:numRef>
              <c:f>data!$C$21:$C$31</c:f>
              <c:numCache>
                <c:formatCode>#,##0</c:formatCode>
                <c:ptCount val="11"/>
                <c:pt idx="0">
                  <c:v>-112</c:v>
                </c:pt>
                <c:pt idx="1">
                  <c:v>-1111</c:v>
                </c:pt>
                <c:pt idx="2">
                  <c:v>-2021</c:v>
                </c:pt>
                <c:pt idx="3">
                  <c:v>-2912</c:v>
                </c:pt>
                <c:pt idx="4">
                  <c:v>-3212</c:v>
                </c:pt>
                <c:pt idx="5">
                  <c:v>-3219</c:v>
                </c:pt>
                <c:pt idx="6">
                  <c:v>-2874</c:v>
                </c:pt>
                <c:pt idx="7">
                  <c:v>-3379</c:v>
                </c:pt>
                <c:pt idx="8">
                  <c:v>-3889</c:v>
                </c:pt>
                <c:pt idx="9">
                  <c:v>-2972</c:v>
                </c:pt>
                <c:pt idx="10">
                  <c:v>-146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CC5-4387-A227-3B5CA15071DA}"/>
            </c:ext>
          </c:extLst>
        </c:ser>
        <c:ser>
          <c:idx val="1"/>
          <c:order val="1"/>
          <c:tx>
            <c:strRef>
              <c:f>data!$D$20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rgbClr val="B00000"/>
            </a:solidFill>
            <a:ln>
              <a:noFill/>
            </a:ln>
          </c:spPr>
          <c:invertIfNegative val="0"/>
          <c:cat>
            <c:strRef>
              <c:f>data!$B$21:$B$31</c:f>
              <c:strCache>
                <c:ptCount val="11"/>
                <c:pt idx="0">
                  <c:v>Younger than 20</c:v>
                </c:pt>
                <c:pt idx="1">
                  <c:v>20 to 24</c:v>
                </c:pt>
                <c:pt idx="2">
                  <c:v>25 to 29</c:v>
                </c:pt>
                <c:pt idx="3">
                  <c:v>30 to 34</c:v>
                </c:pt>
                <c:pt idx="4">
                  <c:v>35 to 39</c:v>
                </c:pt>
                <c:pt idx="5">
                  <c:v>40 to 44</c:v>
                </c:pt>
                <c:pt idx="6">
                  <c:v>45 to 49</c:v>
                </c:pt>
                <c:pt idx="7">
                  <c:v>50 to 54</c:v>
                </c:pt>
                <c:pt idx="8">
                  <c:v>55 to 59</c:v>
                </c:pt>
                <c:pt idx="9">
                  <c:v>60 to 64</c:v>
                </c:pt>
                <c:pt idx="10">
                  <c:v>65 and older</c:v>
                </c:pt>
              </c:strCache>
            </c:strRef>
          </c:cat>
          <c:val>
            <c:numRef>
              <c:f>data!$D$21:$D$31</c:f>
              <c:numCache>
                <c:formatCode>#,##0</c:formatCode>
                <c:ptCount val="11"/>
                <c:pt idx="0">
                  <c:v>66</c:v>
                </c:pt>
                <c:pt idx="1">
                  <c:v>393</c:v>
                </c:pt>
                <c:pt idx="2">
                  <c:v>807</c:v>
                </c:pt>
                <c:pt idx="3">
                  <c:v>962</c:v>
                </c:pt>
                <c:pt idx="4">
                  <c:v>961</c:v>
                </c:pt>
                <c:pt idx="5">
                  <c:v>852</c:v>
                </c:pt>
                <c:pt idx="6">
                  <c:v>770</c:v>
                </c:pt>
                <c:pt idx="7">
                  <c:v>793</c:v>
                </c:pt>
                <c:pt idx="8">
                  <c:v>605</c:v>
                </c:pt>
                <c:pt idx="9">
                  <c:v>307</c:v>
                </c:pt>
                <c:pt idx="10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CC5-4387-A227-3B5CA15071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0"/>
        <c:overlap val="100"/>
        <c:axId val="125733120"/>
        <c:axId val="125422208"/>
      </c:barChart>
      <c:valAx>
        <c:axId val="125422208"/>
        <c:scaling>
          <c:orientation val="minMax"/>
          <c:max val="2000"/>
          <c:min val="-5000"/>
        </c:scaling>
        <c:delete val="0"/>
        <c:axPos val="b"/>
        <c:majorGridlines>
          <c:spPr>
            <a:ln>
              <a:solidFill>
                <a:schemeClr val="accent5"/>
              </a:solidFill>
            </a:ln>
          </c:spPr>
        </c:majorGridlines>
        <c:numFmt formatCode="0;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de-DE"/>
          </a:p>
        </c:txPr>
        <c:crossAx val="125733120"/>
        <c:crossesAt val="1"/>
        <c:crossBetween val="between"/>
        <c:majorUnit val="2000"/>
      </c:valAx>
      <c:catAx>
        <c:axId val="125733120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high"/>
        <c:spPr>
          <a:ln w="6350">
            <a:solidFill>
              <a:schemeClr val="tx1"/>
            </a:solidFill>
          </a:ln>
        </c:spPr>
        <c:txPr>
          <a:bodyPr/>
          <a:lstStyle/>
          <a:p>
            <a:pPr>
              <a:defRPr sz="1100"/>
            </a:pPr>
            <a:endParaRPr lang="de-DE"/>
          </a:p>
        </c:txPr>
        <c:crossAx val="125422208"/>
        <c:crosses val="max"/>
        <c:auto val="0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0.55758</cdr:x>
      <cdr:y>0.04657</cdr:y>
    </cdr:from>
    <cdr:to>
      <cdr:x>0.5953</cdr:x>
      <cdr:y>0.10066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5576243" y="208331"/>
          <a:ext cx="377274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non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CH" sz="1100" dirty="0"/>
            <a:t>Men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  <cdr:relSizeAnchor xmlns:cdr="http://schemas.openxmlformats.org/drawingml/2006/chartDrawing">
    <cdr:from>
      <cdr:x>0.66814</cdr:x>
      <cdr:y>0.04427</cdr:y>
    </cdr:from>
    <cdr:to>
      <cdr:x>0.72654</cdr:x>
      <cdr:y>0.09836</cdr:y>
    </cdr:to>
    <cdr:sp macro="" textlink="">
      <cdr:nvSpPr>
        <cdr:cNvPr id="3" name="Textfeld 1"/>
        <cdr:cNvSpPr txBox="1"/>
      </cdr:nvSpPr>
      <cdr:spPr>
        <a:xfrm xmlns:a="http://schemas.openxmlformats.org/drawingml/2006/main">
          <a:off x="6681931" y="198042"/>
          <a:ext cx="584062" cy="24198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36000" tIns="36000" rIns="36000" bIns="36000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de-CH" sz="1100" dirty="0"/>
            <a:t>Women </a:t>
          </a:r>
          <a:endParaRPr lang="de-CH" sz="1100" dirty="0">
            <a:latin typeface="Arial" pitchFamily="34" charset="0"/>
            <a:cs typeface="Arial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SBB • Division • Abteilung oder Bereich • DD.MM.YY</a:t>
            </a:r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D26404-58E8-4486-905C-9BBBD7B83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32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3.xml"/><Relationship Id="rId1" Type="http://schemas.openxmlformats.org/officeDocument/2006/relationships/tags" Target="../tags/tag2.xml"/><Relationship Id="rId4" Type="http://schemas.openxmlformats.org/officeDocument/2006/relationships/image" Target="../media/image15.emf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47766571"/>
              </p:ext>
            </p:extLst>
          </p:nvPr>
        </p:nvGraphicFramePr>
        <p:xfrm>
          <a:off x="2119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3" imgW="270" imgH="270" progId="TCLayout.ActiveDocument.1">
                  <p:embed/>
                </p:oleObj>
              </mc:Choice>
              <mc:Fallback>
                <p:oleObj name="think-cell Folie" r:id="rId3" imgW="270" imgH="270" progId="TCLayout.ActiveDocument.1">
                  <p:embed/>
                  <p:pic>
                    <p:nvPicPr>
                      <p:cNvPr id="2" name="Objekt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19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40338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9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theme" Target="../theme/theme3.xml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slideLayout" Target="../slideLayouts/slideLayout87.xml"/><Relationship Id="rId40" Type="http://schemas.openxmlformats.org/officeDocument/2006/relationships/image" Target="../media/image10.emf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  <p:sldLayoutId id="2147483750" r:id="rId37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40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441158"/>
          </a:xfrm>
        </p:spPr>
        <p:txBody>
          <a:bodyPr/>
          <a:lstStyle/>
          <a:p>
            <a:r>
              <a:rPr lang="en-US" dirty="0"/>
              <a:t>Employees according to age in 2024.</a:t>
            </a:r>
            <a:br>
              <a:rPr lang="de-CH" dirty="0"/>
            </a:br>
            <a:endParaRPr lang="de-CH" sz="1400" dirty="0"/>
          </a:p>
        </p:txBody>
      </p:sp>
      <p:sp>
        <p:nvSpPr>
          <p:cNvPr id="7" name="Footer Placeholder 2">
            <a:extLst>
              <a:ext uri="{FF2B5EF4-FFF2-40B4-BE49-F238E27FC236}">
                <a16:creationId xmlns:a16="http://schemas.microsoft.com/office/drawing/2014/main" id="{CE60A944-7104-442D-B06A-85C825613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695000" y="6075491"/>
            <a:ext cx="1727767" cy="170649"/>
          </a:xfrm>
        </p:spPr>
        <p:txBody>
          <a:bodyPr/>
          <a:lstStyle/>
          <a:p>
            <a:pPr algn="r"/>
            <a:r>
              <a:rPr lang="de-CH" sz="1100" kern="0" spc="0" dirty="0">
                <a:solidFill>
                  <a:srgbClr val="444444"/>
                </a:solidFill>
              </a:rPr>
              <a:t>reporting.sbb.ch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84F82B92-ACCD-41AC-8B9B-F49F946956E6}"/>
              </a:ext>
            </a:extLst>
          </p:cNvPr>
          <p:cNvSpPr txBox="1"/>
          <p:nvPr/>
        </p:nvSpPr>
        <p:spPr>
          <a:xfrm>
            <a:off x="1703245" y="6075491"/>
            <a:ext cx="7057743" cy="578428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r>
              <a:rPr lang="en-US" sz="1100" dirty="0">
                <a:latin typeface="+mj-lt"/>
                <a:cs typeface="Arial" pitchFamily="34" charset="0"/>
              </a:rPr>
              <a:t>Mean annual number of employees. SBB AG and SBB Cargo Ltd (Switzerland).</a:t>
            </a:r>
          </a:p>
        </p:txBody>
      </p:sp>
      <p:graphicFrame>
        <p:nvGraphicFramePr>
          <p:cNvPr id="6" name="Diagramm 5">
            <a:extLst>
              <a:ext uri="{FF2B5EF4-FFF2-40B4-BE49-F238E27FC236}">
                <a16:creationId xmlns:a16="http://schemas.microsoft.com/office/drawing/2014/main" id="{67E5BF1A-DCFF-4431-8721-9C385B8E6F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9983621"/>
              </p:ext>
            </p:extLst>
          </p:nvPr>
        </p:nvGraphicFramePr>
        <p:xfrm>
          <a:off x="703716" y="1402252"/>
          <a:ext cx="10000795" cy="4473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3806677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15E158-F398-42BF-8A91-7C2A147B9234}">
  <ds:schemaRefs>
    <ds:schemaRef ds:uri="2f5c8543-cf23-4718-a3b8-32b0a91d511a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966C779-8175-4C98-A60D-0F74F8D3ED9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44</Words>
  <Application>Microsoft Office PowerPoint</Application>
  <PresentationFormat>Breitbild</PresentationFormat>
  <Paragraphs>7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Employees according to age in 2024. 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Employees according to age in 2024._x000b_</dc:title>
  <dc:creator>Meyer Raphael (KOM-PGA-VSF)</dc:creator>
  <cp:lastModifiedBy>Stefan Weigel (PAR-EPS)</cp:lastModifiedBy>
  <cp:revision>55</cp:revision>
  <dcterms:created xsi:type="dcterms:W3CDTF">2020-09-30T11:00:09Z</dcterms:created>
  <dcterms:modified xsi:type="dcterms:W3CDTF">2025-02-24T12:59:22Z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