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444444"/>
    <a:srgbClr val="F6F6F6"/>
    <a:srgbClr val="BDBDBD"/>
    <a:srgbClr val="727272"/>
    <a:srgbClr val="E5E5E5"/>
    <a:srgbClr val="D9D9D9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PS)" userId="fd3b2067-2981-4ad8-bf3a-d2e1004e4fa8" providerId="ADAL" clId="{EDA3467E-1907-449F-B01D-EA8D4508D03F}"/>
    <pc:docChg chg="modSld">
      <pc:chgData name="Weigel Stefan (PAR-EPS)" userId="fd3b2067-2981-4ad8-bf3a-d2e1004e4fa8" providerId="ADAL" clId="{EDA3467E-1907-449F-B01D-EA8D4508D03F}" dt="2025-02-24T08:18:33.003" v="4" actId="27918"/>
      <pc:docMkLst>
        <pc:docMk/>
      </pc:docMkLst>
      <pc:sldChg chg="modSp mod">
        <pc:chgData name="Weigel Stefan (PAR-EPS)" userId="fd3b2067-2981-4ad8-bf3a-d2e1004e4fa8" providerId="ADAL" clId="{EDA3467E-1907-449F-B01D-EA8D4508D03F}" dt="2025-02-24T08:18:33.003" v="4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EDA3467E-1907-449F-B01D-EA8D4508D03F}" dt="2025-02-24T08:18:24.842" v="1" actId="20577"/>
          <ac:spMkLst>
            <pc:docMk/>
            <pc:sldMk cId="2338066774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Weigel Stefan (PAR-ES)" userId="fd3b2067-2981-4ad8-bf3a-d2e1004e4fa8" providerId="ADAL" clId="{BE4C7745-34C0-4ECC-A607-C603E507D7F3}"/>
    <pc:docChg chg="modSld">
      <pc:chgData name="Weigel Stefan (PAR-ES)" userId="fd3b2067-2981-4ad8-bf3a-d2e1004e4fa8" providerId="ADAL" clId="{BE4C7745-34C0-4ECC-A607-C603E507D7F3}" dt="2023-01-25T14:24:16.290" v="19" actId="692"/>
      <pc:docMkLst>
        <pc:docMk/>
      </pc:docMkLst>
      <pc:sldChg chg="modSp mod">
        <pc:chgData name="Weigel Stefan (PAR-ES)" userId="fd3b2067-2981-4ad8-bf3a-d2e1004e4fa8" providerId="ADAL" clId="{BE4C7745-34C0-4ECC-A607-C603E507D7F3}" dt="2023-01-25T14:24:16.290" v="19" actId="692"/>
        <pc:sldMkLst>
          <pc:docMk/>
          <pc:sldMk cId="2338066774" sldId="399"/>
        </pc:sldMkLst>
        <pc:spChg chg="mod">
          <ac:chgData name="Weigel Stefan (PAR-ES)" userId="fd3b2067-2981-4ad8-bf3a-d2e1004e4fa8" providerId="ADAL" clId="{BE4C7745-34C0-4ECC-A607-C603E507D7F3}" dt="2023-01-25T14:20:34.955" v="6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BE4C7745-34C0-4ECC-A607-C603E507D7F3}" dt="2023-01-25T14:20:26.238" v="4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BE4C7745-34C0-4ECC-A607-C603E507D7F3}" dt="2023-01-25T14:24:16.290" v="19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Weigel Stefan (PAR-EPS)" userId="fd3b2067-2981-4ad8-bf3a-d2e1004e4fa8" providerId="ADAL" clId="{069AB596-6A63-4F1D-A106-3F1F6EC6ACAF}"/>
    <pc:docChg chg="modSld">
      <pc:chgData name="Weigel Stefan (PAR-EPS)" userId="fd3b2067-2981-4ad8-bf3a-d2e1004e4fa8" providerId="ADAL" clId="{069AB596-6A63-4F1D-A106-3F1F6EC6ACAF}" dt="2024-01-11T16:53:01.448" v="11" actId="27918"/>
      <pc:docMkLst>
        <pc:docMk/>
      </pc:docMkLst>
      <pc:sldChg chg="mod">
        <pc:chgData name="Weigel Stefan (PAR-EPS)" userId="fd3b2067-2981-4ad8-bf3a-d2e1004e4fa8" providerId="ADAL" clId="{069AB596-6A63-4F1D-A106-3F1F6EC6ACAF}" dt="2024-01-11T16:53:01.448" v="11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238876CD-7C17-4F8B-A8B5-4FFB4B5B4210}"/>
    <pc:docChg chg="modSld">
      <pc:chgData name="Weigel Stefan (PAR-EPS)" userId="fd3b2067-2981-4ad8-bf3a-d2e1004e4fa8" providerId="ADAL" clId="{238876CD-7C17-4F8B-A8B5-4FFB4B5B4210}" dt="2024-01-10T18:55:46.065" v="15" actId="27918"/>
      <pc:docMkLst>
        <pc:docMk/>
      </pc:docMkLst>
      <pc:sldChg chg="modSp mod">
        <pc:chgData name="Weigel Stefan (PAR-EPS)" userId="fd3b2067-2981-4ad8-bf3a-d2e1004e4fa8" providerId="ADAL" clId="{238876CD-7C17-4F8B-A8B5-4FFB4B5B4210}" dt="2024-01-10T18:55:46.065" v="15" actId="27918"/>
        <pc:sldMkLst>
          <pc:docMk/>
          <pc:sldMk cId="2338066774" sldId="399"/>
        </pc:sldMkLst>
        <pc:spChg chg="mod">
          <ac:chgData name="Weigel Stefan (PAR-EPS)" userId="fd3b2067-2981-4ad8-bf3a-d2e1004e4fa8" providerId="ADAL" clId="{238876CD-7C17-4F8B-A8B5-4FFB4B5B4210}" dt="2024-01-10T18:51:30.441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238876CD-7C17-4F8B-A8B5-4FFB4B5B4210}" dt="2024-01-10T18:51:41" v="3" actId="255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238876CD-7C17-4F8B-A8B5-4FFB4B5B4210}" dt="2024-01-10T18:51:36.557" v="2" actId="255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Weigel Stefan (PAR-EPS)" userId="fd3b2067-2981-4ad8-bf3a-d2e1004e4fa8" providerId="ADAL" clId="{F145961C-C3B9-4310-B95E-21A4E2EC23EF}"/>
    <pc:docChg chg="modSld">
      <pc:chgData name="Weigel Stefan (PAR-EPS)" userId="fd3b2067-2981-4ad8-bf3a-d2e1004e4fa8" providerId="ADAL" clId="{F145961C-C3B9-4310-B95E-21A4E2EC23EF}" dt="2024-02-01T17:22:18.211" v="5" actId="27918"/>
      <pc:docMkLst>
        <pc:docMk/>
      </pc:docMkLst>
      <pc:sldChg chg="mod">
        <pc:chgData name="Weigel Stefan (PAR-EPS)" userId="fd3b2067-2981-4ad8-bf3a-d2e1004e4fa8" providerId="ADAL" clId="{F145961C-C3B9-4310-B95E-21A4E2EC23EF}" dt="2024-02-01T17:22:18.211" v="5" actId="27918"/>
        <pc:sldMkLst>
          <pc:docMk/>
          <pc:sldMk cId="2338066774" sldId="399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B5F586C7-7639-4673-8747-CC067BD8774C}"/>
    <pc:docChg chg="modSld">
      <pc:chgData name="Weigel Stefan (PAR-EPS)" userId="fd3b2067-2981-4ad8-bf3a-d2e1004e4fa8" providerId="ADAL" clId="{B5F586C7-7639-4673-8747-CC067BD8774C}" dt="2024-04-22T11:40:35.352" v="9" actId="554"/>
      <pc:docMkLst>
        <pc:docMk/>
      </pc:docMkLst>
      <pc:sldChg chg="modSp mod">
        <pc:chgData name="Weigel Stefan (PAR-EPS)" userId="fd3b2067-2981-4ad8-bf3a-d2e1004e4fa8" providerId="ADAL" clId="{B5F586C7-7639-4673-8747-CC067BD8774C}" dt="2024-04-22T11:40:35.352" v="9" actId="554"/>
        <pc:sldMkLst>
          <pc:docMk/>
          <pc:sldMk cId="2338066774" sldId="399"/>
        </pc:sldMkLst>
        <pc:spChg chg="mod">
          <ac:chgData name="Weigel Stefan (PAR-EPS)" userId="fd3b2067-2981-4ad8-bf3a-d2e1004e4fa8" providerId="ADAL" clId="{B5F586C7-7639-4673-8747-CC067BD8774C}" dt="2024-04-22T11:40:35.352" v="9" actId="554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B5F586C7-7639-4673-8747-CC067BD8774C}" dt="2024-04-22T11:40:35.352" v="9" actId="554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B5F586C7-7639-4673-8747-CC067BD8774C}" dt="2024-04-22T11:40:05.280" v="4" actId="692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Weigel Stefan (PAR-ES)" userId="fd3b2067-2981-4ad8-bf3a-d2e1004e4fa8" providerId="ADAL" clId="{A1A3D639-3142-44F7-B597-0CB5579B85F0}"/>
    <pc:docChg chg="modSld">
      <pc:chgData name="Weigel Stefan (PAR-ES)" userId="fd3b2067-2981-4ad8-bf3a-d2e1004e4fa8" providerId="ADAL" clId="{A1A3D639-3142-44F7-B597-0CB5579B85F0}" dt="2023-01-16T16:07:41.308" v="93" actId="20577"/>
      <pc:docMkLst>
        <pc:docMk/>
      </pc:docMkLst>
      <pc:sldChg chg="modSp mod">
        <pc:chgData name="Weigel Stefan (PAR-ES)" userId="fd3b2067-2981-4ad8-bf3a-d2e1004e4fa8" providerId="ADAL" clId="{A1A3D639-3142-44F7-B597-0CB5579B85F0}" dt="2023-01-16T16:07:41.308" v="93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A1A3D639-3142-44F7-B597-0CB5579B85F0}" dt="2023-01-16T16:07:41.308" v="9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A1A3D639-3142-44F7-B597-0CB5579B85F0}" dt="2023-01-16T16:07:36.601" v="91" actId="1076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A1A3D639-3142-44F7-B597-0CB5579B85F0}" dt="2023-01-16T16:07:27.343" v="90" actId="1076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3522028368375747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data!$C$20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data!$B$21:$B$31</c:f>
              <c:strCache>
                <c:ptCount val="11"/>
                <c:pt idx="0">
                  <c:v>Younger than 20</c:v>
                </c:pt>
                <c:pt idx="1">
                  <c:v>20 to 24</c:v>
                </c:pt>
                <c:pt idx="2">
                  <c:v>25 to 29</c:v>
                </c:pt>
                <c:pt idx="3">
                  <c:v>30 to 34</c:v>
                </c:pt>
                <c:pt idx="4">
                  <c:v>35 to 39</c:v>
                </c:pt>
                <c:pt idx="5">
                  <c:v>40 to 44</c:v>
                </c:pt>
                <c:pt idx="6">
                  <c:v>45 to 49</c:v>
                </c:pt>
                <c:pt idx="7">
                  <c:v>50 to 54</c:v>
                </c:pt>
                <c:pt idx="8">
                  <c:v>55 to 59</c:v>
                </c:pt>
                <c:pt idx="9">
                  <c:v>60 to 64</c:v>
                </c:pt>
                <c:pt idx="10">
                  <c:v>65 and older</c:v>
                </c:pt>
              </c:strCache>
            </c:strRef>
          </c:cat>
          <c:val>
            <c:numRef>
              <c:f>data!$C$21:$C$31</c:f>
              <c:numCache>
                <c:formatCode>#,##0</c:formatCode>
                <c:ptCount val="11"/>
                <c:pt idx="0">
                  <c:v>-112</c:v>
                </c:pt>
                <c:pt idx="1">
                  <c:v>-1111</c:v>
                </c:pt>
                <c:pt idx="2">
                  <c:v>-2021</c:v>
                </c:pt>
                <c:pt idx="3">
                  <c:v>-2912</c:v>
                </c:pt>
                <c:pt idx="4">
                  <c:v>-3212</c:v>
                </c:pt>
                <c:pt idx="5">
                  <c:v>-3219</c:v>
                </c:pt>
                <c:pt idx="6">
                  <c:v>-2874</c:v>
                </c:pt>
                <c:pt idx="7">
                  <c:v>-3379</c:v>
                </c:pt>
                <c:pt idx="8">
                  <c:v>-3889</c:v>
                </c:pt>
                <c:pt idx="9">
                  <c:v>-2972</c:v>
                </c:pt>
                <c:pt idx="10">
                  <c:v>-146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data!$D$20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B00000"/>
            </a:solidFill>
            <a:ln>
              <a:noFill/>
            </a:ln>
          </c:spPr>
          <c:invertIfNegative val="0"/>
          <c:cat>
            <c:strRef>
              <c:f>data!$B$21:$B$31</c:f>
              <c:strCache>
                <c:ptCount val="11"/>
                <c:pt idx="0">
                  <c:v>Younger than 20</c:v>
                </c:pt>
                <c:pt idx="1">
                  <c:v>20 to 24</c:v>
                </c:pt>
                <c:pt idx="2">
                  <c:v>25 to 29</c:v>
                </c:pt>
                <c:pt idx="3">
                  <c:v>30 to 34</c:v>
                </c:pt>
                <c:pt idx="4">
                  <c:v>35 to 39</c:v>
                </c:pt>
                <c:pt idx="5">
                  <c:v>40 to 44</c:v>
                </c:pt>
                <c:pt idx="6">
                  <c:v>45 to 49</c:v>
                </c:pt>
                <c:pt idx="7">
                  <c:v>50 to 54</c:v>
                </c:pt>
                <c:pt idx="8">
                  <c:v>55 to 59</c:v>
                </c:pt>
                <c:pt idx="9">
                  <c:v>60 to 64</c:v>
                </c:pt>
                <c:pt idx="10">
                  <c:v>65 and older</c:v>
                </c:pt>
              </c:strCache>
            </c:strRef>
          </c:cat>
          <c:val>
            <c:numRef>
              <c:f>data!$D$21:$D$31</c:f>
              <c:numCache>
                <c:formatCode>#,##0</c:formatCode>
                <c:ptCount val="11"/>
                <c:pt idx="0">
                  <c:v>66</c:v>
                </c:pt>
                <c:pt idx="1">
                  <c:v>393</c:v>
                </c:pt>
                <c:pt idx="2">
                  <c:v>807</c:v>
                </c:pt>
                <c:pt idx="3">
                  <c:v>962</c:v>
                </c:pt>
                <c:pt idx="4">
                  <c:v>961</c:v>
                </c:pt>
                <c:pt idx="5">
                  <c:v>852</c:v>
                </c:pt>
                <c:pt idx="6">
                  <c:v>770</c:v>
                </c:pt>
                <c:pt idx="7">
                  <c:v>793</c:v>
                </c:pt>
                <c:pt idx="8">
                  <c:v>605</c:v>
                </c:pt>
                <c:pt idx="9">
                  <c:v>307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5733120"/>
        <c:axId val="125422208"/>
      </c:barChart>
      <c:valAx>
        <c:axId val="125422208"/>
        <c:scaling>
          <c:orientation val="minMax"/>
          <c:max val="2000"/>
          <c:min val="-50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20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0.55758</cdr:x>
      <cdr:y>0.04657</cdr:y>
    </cdr:from>
    <cdr:to>
      <cdr:x>0.5953</cdr:x>
      <cdr:y>0.10066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76243" y="208331"/>
          <a:ext cx="37727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Men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0.66814</cdr:x>
      <cdr:y>0.04427</cdr:y>
    </cdr:from>
    <cdr:to>
      <cdr:x>0.72654</cdr:x>
      <cdr:y>0.09836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681931" y="198042"/>
          <a:ext cx="58406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Women 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en-US" dirty="0"/>
              <a:t>Employees according to age in 2024.</a:t>
            </a:r>
            <a:br>
              <a:rPr lang="de-CH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95000" y="6075491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703245" y="6075491"/>
            <a:ext cx="7057743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en-US" sz="1100" dirty="0">
                <a:latin typeface="+mj-lt"/>
                <a:cs typeface="Arial" pitchFamily="34" charset="0"/>
              </a:rPr>
              <a:t>Mean annual number of employees. SBB AG and SBB Cargo Ltd (Switzerland).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983621"/>
              </p:ext>
            </p:extLst>
          </p:nvPr>
        </p:nvGraphicFramePr>
        <p:xfrm>
          <a:off x="703716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6C779-8175-4C98-A60D-0F74F8D3E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Employees according to age in 2024.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Employees according to age in 2024._x000b_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2025-02-24T12:59:22Z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