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444444"/>
    <a:srgbClr val="F6F6F6"/>
    <a:srgbClr val="BDBDBD"/>
    <a:srgbClr val="727272"/>
    <a:srgbClr val="E5E5E5"/>
    <a:srgbClr val="D9D9D9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igel Stefan (PAR-ES)" userId="fd3b2067-2981-4ad8-bf3a-d2e1004e4fa8" providerId="ADAL" clId="{295825D0-A81A-454A-B86E-FEA0EEF6ACCD}"/>
    <pc:docChg chg="custSel modSld">
      <pc:chgData name="Weigel Stefan (PAR-ES)" userId="fd3b2067-2981-4ad8-bf3a-d2e1004e4fa8" providerId="ADAL" clId="{295825D0-A81A-454A-B86E-FEA0EEF6ACCD}" dt="2023-01-25T14:29:08.967" v="12" actId="27918"/>
      <pc:docMkLst>
        <pc:docMk/>
      </pc:docMkLst>
      <pc:sldChg chg="modSp mod">
        <pc:chgData name="Weigel Stefan (PAR-ES)" userId="fd3b2067-2981-4ad8-bf3a-d2e1004e4fa8" providerId="ADAL" clId="{295825D0-A81A-454A-B86E-FEA0EEF6ACCD}" dt="2023-01-25T14:29:08.967" v="12" actId="27918"/>
        <pc:sldMkLst>
          <pc:docMk/>
          <pc:sldMk cId="2338066774" sldId="399"/>
        </pc:sldMkLst>
        <pc:spChg chg="mod">
          <ac:chgData name="Weigel Stefan (PAR-ES)" userId="fd3b2067-2981-4ad8-bf3a-d2e1004e4fa8" providerId="ADAL" clId="{295825D0-A81A-454A-B86E-FEA0EEF6ACCD}" dt="2023-01-25T14:28:32.984" v="2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295825D0-A81A-454A-B86E-FEA0EEF6ACCD}" dt="2023-01-25T14:29:00.351" v="9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295825D0-A81A-454A-B86E-FEA0EEF6ACCD}" dt="2023-01-25T14:28:56.679" v="3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Weigel Stefan (PAR-EPS)" userId="fd3b2067-2981-4ad8-bf3a-d2e1004e4fa8" providerId="ADAL" clId="{B77D2995-3195-470B-8848-B0FCB037AA53}"/>
    <pc:docChg chg="custSel modSld">
      <pc:chgData name="Weigel Stefan (PAR-EPS)" userId="fd3b2067-2981-4ad8-bf3a-d2e1004e4fa8" providerId="ADAL" clId="{B77D2995-3195-470B-8848-B0FCB037AA53}" dt="2024-01-10T18:58:18.017" v="15" actId="20577"/>
      <pc:docMkLst>
        <pc:docMk/>
      </pc:docMkLst>
      <pc:sldChg chg="modSp mod">
        <pc:chgData name="Weigel Stefan (PAR-EPS)" userId="fd3b2067-2981-4ad8-bf3a-d2e1004e4fa8" providerId="ADAL" clId="{B77D2995-3195-470B-8848-B0FCB037AA53}" dt="2024-01-10T18:58:18.017" v="15" actId="20577"/>
        <pc:sldMkLst>
          <pc:docMk/>
          <pc:sldMk cId="2338066774" sldId="399"/>
        </pc:sldMkLst>
        <pc:spChg chg="mod">
          <ac:chgData name="Weigel Stefan (PAR-EPS)" userId="fd3b2067-2981-4ad8-bf3a-d2e1004e4fa8" providerId="ADAL" clId="{B77D2995-3195-470B-8848-B0FCB037AA53}" dt="2024-01-10T18:56:04.611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B77D2995-3195-470B-8848-B0FCB037AA53}" dt="2024-01-10T18:58:18.017" v="15" actId="2057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B77D2995-3195-470B-8848-B0FCB037AA53}" dt="2024-01-10T18:56:09.954" v="2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Weigel Stefan (PAR-EPS)" userId="fd3b2067-2981-4ad8-bf3a-d2e1004e4fa8" providerId="ADAL" clId="{C61A14DB-895F-44C0-BAA5-C5DC90453F34}"/>
    <pc:docChg chg="modSld">
      <pc:chgData name="Weigel Stefan (PAR-EPS)" userId="fd3b2067-2981-4ad8-bf3a-d2e1004e4fa8" providerId="ADAL" clId="{C61A14DB-895F-44C0-BAA5-C5DC90453F34}" dt="2025-02-24T08:21:38.066" v="4" actId="27918"/>
      <pc:docMkLst>
        <pc:docMk/>
      </pc:docMkLst>
      <pc:sldChg chg="modSp mod">
        <pc:chgData name="Weigel Stefan (PAR-EPS)" userId="fd3b2067-2981-4ad8-bf3a-d2e1004e4fa8" providerId="ADAL" clId="{C61A14DB-895F-44C0-BAA5-C5DC90453F34}" dt="2025-02-24T08:21:38.066" v="4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C61A14DB-895F-44C0-BAA5-C5DC90453F34}" dt="2025-02-24T08:21:21.180" v="1" actId="20577"/>
          <ac:spMkLst>
            <pc:docMk/>
            <pc:sldMk cId="2338066774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PAR-EPS)" userId="fd3b2067-2981-4ad8-bf3a-d2e1004e4fa8" providerId="ADAL" clId="{AC4C394C-C6D1-4359-884F-54EFED3D3013}"/>
    <pc:docChg chg="modSld">
      <pc:chgData name="Weigel Stefan (PAR-EPS)" userId="fd3b2067-2981-4ad8-bf3a-d2e1004e4fa8" providerId="ADAL" clId="{AC4C394C-C6D1-4359-884F-54EFED3D3013}" dt="2024-02-01T17:24:05.524" v="5" actId="27918"/>
      <pc:docMkLst>
        <pc:docMk/>
      </pc:docMkLst>
      <pc:sldChg chg="mod">
        <pc:chgData name="Weigel Stefan (PAR-EPS)" userId="fd3b2067-2981-4ad8-bf3a-d2e1004e4fa8" providerId="ADAL" clId="{AC4C394C-C6D1-4359-884F-54EFED3D3013}" dt="2024-02-01T17:24:05.524" v="5" actId="27918"/>
        <pc:sldMkLst>
          <pc:docMk/>
          <pc:sldMk cId="2338066774" sldId="399"/>
        </pc:sldMkLst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33009785-6D28-478A-94B3-830A34B059B0}"/>
    <pc:docChg chg="modSld">
      <pc:chgData name="Weigel Stefan (PAR-EPS)" userId="fd3b2067-2981-4ad8-bf3a-d2e1004e4fa8" providerId="ADAL" clId="{33009785-6D28-478A-94B3-830A34B059B0}" dt="2024-01-11T16:54:23.107" v="5" actId="27918"/>
      <pc:docMkLst>
        <pc:docMk/>
      </pc:docMkLst>
      <pc:sldChg chg="mod">
        <pc:chgData name="Weigel Stefan (PAR-EPS)" userId="fd3b2067-2981-4ad8-bf3a-d2e1004e4fa8" providerId="ADAL" clId="{33009785-6D28-478A-94B3-830A34B059B0}" dt="2024-01-11T16:54:23.107" v="5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Weigel Stefan (PAR-ES)" userId="fd3b2067-2981-4ad8-bf3a-d2e1004e4fa8" providerId="ADAL" clId="{A1A3D639-3142-44F7-B597-0CB5579B85F0}"/>
    <pc:docChg chg="modSld">
      <pc:chgData name="Weigel Stefan (PAR-ES)" userId="fd3b2067-2981-4ad8-bf3a-d2e1004e4fa8" providerId="ADAL" clId="{A1A3D639-3142-44F7-B597-0CB5579B85F0}" dt="2023-01-25T14:24:56.924" v="94" actId="692"/>
      <pc:docMkLst>
        <pc:docMk/>
      </pc:docMkLst>
      <pc:sldChg chg="modSp mod">
        <pc:chgData name="Weigel Stefan (PAR-ES)" userId="fd3b2067-2981-4ad8-bf3a-d2e1004e4fa8" providerId="ADAL" clId="{A1A3D639-3142-44F7-B597-0CB5579B85F0}" dt="2023-01-25T14:24:56.924" v="94" actId="692"/>
        <pc:sldMkLst>
          <pc:docMk/>
          <pc:sldMk cId="2338066774" sldId="399"/>
        </pc:sldMkLst>
        <pc:spChg chg="mod">
          <ac:chgData name="Weigel Stefan (PAR-ES)" userId="fd3b2067-2981-4ad8-bf3a-d2e1004e4fa8" providerId="ADAL" clId="{A1A3D639-3142-44F7-B597-0CB5579B85F0}" dt="2023-01-16T16:07:41.308" v="9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A1A3D639-3142-44F7-B597-0CB5579B85F0}" dt="2023-01-16T16:07:36.601" v="91" actId="1076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A1A3D639-3142-44F7-B597-0CB5579B85F0}" dt="2023-01-16T16:07:27.343" v="90" actId="1076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S)" userId="fd3b2067-2981-4ad8-bf3a-d2e1004e4fa8" providerId="ADAL" clId="{A1A3D639-3142-44F7-B597-0CB5579B85F0}" dt="2023-01-25T14:24:56.924" v="94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Weigel Stefan (PAR-EPS)" userId="fd3b2067-2981-4ad8-bf3a-d2e1004e4fa8" providerId="ADAL" clId="{0BE7EC3F-D751-49C8-AC28-857380C1B216}"/>
    <pc:docChg chg="modSld">
      <pc:chgData name="Weigel Stefan (PAR-EPS)" userId="fd3b2067-2981-4ad8-bf3a-d2e1004e4fa8" providerId="ADAL" clId="{0BE7EC3F-D751-49C8-AC28-857380C1B216}" dt="2024-04-22T11:48:30.337" v="45" actId="207"/>
      <pc:docMkLst>
        <pc:docMk/>
      </pc:docMkLst>
      <pc:sldChg chg="modSp mod">
        <pc:chgData name="Weigel Stefan (PAR-EPS)" userId="fd3b2067-2981-4ad8-bf3a-d2e1004e4fa8" providerId="ADAL" clId="{0BE7EC3F-D751-49C8-AC28-857380C1B216}" dt="2024-04-22T11:48:30.337" v="45" actId="207"/>
        <pc:sldMkLst>
          <pc:docMk/>
          <pc:sldMk cId="2338066774" sldId="399"/>
        </pc:sldMkLst>
        <pc:spChg chg="mod">
          <ac:chgData name="Weigel Stefan (PAR-EPS)" userId="fd3b2067-2981-4ad8-bf3a-d2e1004e4fa8" providerId="ADAL" clId="{0BE7EC3F-D751-49C8-AC28-857380C1B216}" dt="2024-04-22T11:48:22.219" v="43" actId="1037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0BE7EC3F-D751-49C8-AC28-857380C1B216}" dt="2024-04-22T11:48:22.219" v="43" actId="1037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0BE7EC3F-D751-49C8-AC28-857380C1B216}" dt="2024-04-22T11:48:30.337" v="45" actId="207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3522028368375747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data!$C$20</c:f>
              <c:strCache>
                <c:ptCount val="1"/>
                <c:pt idx="0">
                  <c:v>Uomini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data!$B$21:$B$31</c:f>
              <c:strCache>
                <c:ptCount val="11"/>
                <c:pt idx="0">
                  <c:v>Meno di 20 anni</c:v>
                </c:pt>
                <c:pt idx="1">
                  <c:v>Da 20 a 24 anni</c:v>
                </c:pt>
                <c:pt idx="2">
                  <c:v>Da 25 a 29 anni</c:v>
                </c:pt>
                <c:pt idx="3">
                  <c:v>Da 30 a 34 anni</c:v>
                </c:pt>
                <c:pt idx="4">
                  <c:v>Da 35 a 39 anni</c:v>
                </c:pt>
                <c:pt idx="5">
                  <c:v>Da 40 a 44 anni</c:v>
                </c:pt>
                <c:pt idx="6">
                  <c:v>Da 45 a 49 anni</c:v>
                </c:pt>
                <c:pt idx="7">
                  <c:v>Da 50 a 54 anni</c:v>
                </c:pt>
                <c:pt idx="8">
                  <c:v>Da 55 a 59 anni</c:v>
                </c:pt>
                <c:pt idx="9">
                  <c:v>Da 60 a 64 anni</c:v>
                </c:pt>
                <c:pt idx="10">
                  <c:v>65 e più anni</c:v>
                </c:pt>
              </c:strCache>
            </c:strRef>
          </c:cat>
          <c:val>
            <c:numRef>
              <c:f>data!$C$21:$C$31</c:f>
              <c:numCache>
                <c:formatCode>#,##0</c:formatCode>
                <c:ptCount val="11"/>
                <c:pt idx="0">
                  <c:v>-112</c:v>
                </c:pt>
                <c:pt idx="1">
                  <c:v>-1111</c:v>
                </c:pt>
                <c:pt idx="2">
                  <c:v>-2021</c:v>
                </c:pt>
                <c:pt idx="3">
                  <c:v>-2912</c:v>
                </c:pt>
                <c:pt idx="4">
                  <c:v>-3212</c:v>
                </c:pt>
                <c:pt idx="5">
                  <c:v>-3219</c:v>
                </c:pt>
                <c:pt idx="6">
                  <c:v>-2874</c:v>
                </c:pt>
                <c:pt idx="7">
                  <c:v>-3379</c:v>
                </c:pt>
                <c:pt idx="8">
                  <c:v>-3889</c:v>
                </c:pt>
                <c:pt idx="9">
                  <c:v>-2972</c:v>
                </c:pt>
                <c:pt idx="10">
                  <c:v>-146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data!$D$20</c:f>
              <c:strCache>
                <c:ptCount val="1"/>
                <c:pt idx="0">
                  <c:v>Donne</c:v>
                </c:pt>
              </c:strCache>
            </c:strRef>
          </c:tx>
          <c:spPr>
            <a:solidFill>
              <a:srgbClr val="B00000"/>
            </a:solidFill>
            <a:ln>
              <a:noFill/>
            </a:ln>
          </c:spPr>
          <c:invertIfNegative val="0"/>
          <c:cat>
            <c:strRef>
              <c:f>data!$B$21:$B$31</c:f>
              <c:strCache>
                <c:ptCount val="11"/>
                <c:pt idx="0">
                  <c:v>Meno di 20 anni</c:v>
                </c:pt>
                <c:pt idx="1">
                  <c:v>Da 20 a 24 anni</c:v>
                </c:pt>
                <c:pt idx="2">
                  <c:v>Da 25 a 29 anni</c:v>
                </c:pt>
                <c:pt idx="3">
                  <c:v>Da 30 a 34 anni</c:v>
                </c:pt>
                <c:pt idx="4">
                  <c:v>Da 35 a 39 anni</c:v>
                </c:pt>
                <c:pt idx="5">
                  <c:v>Da 40 a 44 anni</c:v>
                </c:pt>
                <c:pt idx="6">
                  <c:v>Da 45 a 49 anni</c:v>
                </c:pt>
                <c:pt idx="7">
                  <c:v>Da 50 a 54 anni</c:v>
                </c:pt>
                <c:pt idx="8">
                  <c:v>Da 55 a 59 anni</c:v>
                </c:pt>
                <c:pt idx="9">
                  <c:v>Da 60 a 64 anni</c:v>
                </c:pt>
                <c:pt idx="10">
                  <c:v>65 e più anni</c:v>
                </c:pt>
              </c:strCache>
            </c:strRef>
          </c:cat>
          <c:val>
            <c:numRef>
              <c:f>data!$D$21:$D$31</c:f>
              <c:numCache>
                <c:formatCode>#,##0</c:formatCode>
                <c:ptCount val="11"/>
                <c:pt idx="0">
                  <c:v>66</c:v>
                </c:pt>
                <c:pt idx="1">
                  <c:v>393</c:v>
                </c:pt>
                <c:pt idx="2">
                  <c:v>807</c:v>
                </c:pt>
                <c:pt idx="3">
                  <c:v>962</c:v>
                </c:pt>
                <c:pt idx="4">
                  <c:v>961</c:v>
                </c:pt>
                <c:pt idx="5">
                  <c:v>852</c:v>
                </c:pt>
                <c:pt idx="6">
                  <c:v>770</c:v>
                </c:pt>
                <c:pt idx="7">
                  <c:v>793</c:v>
                </c:pt>
                <c:pt idx="8">
                  <c:v>605</c:v>
                </c:pt>
                <c:pt idx="9">
                  <c:v>307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25733120"/>
        <c:axId val="125422208"/>
      </c:barChart>
      <c:valAx>
        <c:axId val="125422208"/>
        <c:scaling>
          <c:orientation val="minMax"/>
          <c:max val="2000"/>
          <c:min val="-5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20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>
                <a:solidFill>
                  <a:srgbClr val="444444"/>
                </a:solidFill>
              </a:defRPr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0.55758</cdr:x>
      <cdr:y>0.04657</cdr:y>
    </cdr:from>
    <cdr:to>
      <cdr:x>0.61053</cdr:x>
      <cdr:y>0.10066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576243" y="208331"/>
          <a:ext cx="529559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it-CH" sz="1100" noProof="0" dirty="0">
              <a:solidFill>
                <a:srgbClr val="444444"/>
              </a:solidFill>
            </a:rPr>
            <a:t>Uomini </a:t>
          </a:r>
          <a:endParaRPr lang="it-CH" sz="1100" noProof="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0.66814</cdr:x>
      <cdr:y>0.04427</cdr:y>
    </cdr:from>
    <cdr:to>
      <cdr:x>0.71917</cdr:x>
      <cdr:y>0.09836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681931" y="198042"/>
          <a:ext cx="510323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>
              <a:solidFill>
                <a:srgbClr val="444444"/>
              </a:solidFill>
            </a:rPr>
            <a:t>Donne </a:t>
          </a:r>
          <a:endParaRPr lang="de-CH" sz="1100" dirty="0">
            <a:solidFill>
              <a:srgbClr val="444444"/>
            </a:solidFill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it-IT" dirty="0"/>
              <a:t>Collaboratrici e collaboratori per età nel 2024.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38437" y="6075491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  <a:latin typeface="+mj-lt"/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590121" y="6075491"/>
            <a:ext cx="6743171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it-IT" sz="1100" dirty="0">
                <a:solidFill>
                  <a:srgbClr val="444444"/>
                </a:solidFill>
                <a:latin typeface="+mj-lt"/>
                <a:cs typeface="Arial" pitchFamily="34" charset="0"/>
              </a:rPr>
              <a:t>Collaboratrici e collaboratori nella media annua. FFS SA e FFS Cargo SA (Svizzera).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23048623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915E158-F398-42BF-8A91-7C2A147B9234}">
  <ds:schemaRefs>
    <ds:schemaRef ds:uri="http://schemas.microsoft.com/office/2006/documentManagement/types"/>
    <ds:schemaRef ds:uri="http://schemas.openxmlformats.org/package/2006/metadata/core-properties"/>
    <ds:schemaRef ds:uri="96e82a89-ba48-4728-b345-cf206dbec8f1"/>
    <ds:schemaRef ds:uri="http://purl.org/dc/elements/1.1/"/>
    <ds:schemaRef ds:uri="http://schemas.microsoft.com/office/2006/metadata/properties"/>
    <ds:schemaRef ds:uri="http://purl.org/dc/terms/"/>
    <ds:schemaRef ds:uri="http://schemas.microsoft.com/office/infopath/2007/PartnerControls"/>
    <ds:schemaRef ds:uri="2f5c8543-cf23-4718-a3b8-32b0a91d511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5CC7860-0070-4B08-A7D0-51E3EA6D44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46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Collaboratrici e collaboratori per età nel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Collaboratrici e collaboratori per età nel 2024._x000b_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