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BDBDBD"/>
    <a:srgbClr val="727272"/>
    <a:srgbClr val="E5E5E5"/>
    <a:srgbClr val="D9D9D9"/>
    <a:srgbClr val="EB0000"/>
    <a:srgbClr val="C60018"/>
    <a:srgbClr val="A20013"/>
    <a:srgbClr val="A8A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Weigel Stefan (PAR-EPS)" userId="fd3b2067-2981-4ad8-bf3a-d2e1004e4fa8" providerId="ADAL" clId="{34BBCFF2-164E-4F2B-A88B-C9D5DE4E8E96}"/>
    <pc:docChg chg="modSld">
      <pc:chgData name="Weigel Stefan (PAR-EPS)" userId="fd3b2067-2981-4ad8-bf3a-d2e1004e4fa8" providerId="ADAL" clId="{34BBCFF2-164E-4F2B-A88B-C9D5DE4E8E96}" dt="2024-02-01T17:24:44.595" v="5" actId="27918"/>
      <pc:docMkLst>
        <pc:docMk/>
      </pc:docMkLst>
      <pc:sldChg chg="mod">
        <pc:chgData name="Weigel Stefan (PAR-EPS)" userId="fd3b2067-2981-4ad8-bf3a-d2e1004e4fa8" providerId="ADAL" clId="{34BBCFF2-164E-4F2B-A88B-C9D5DE4E8E96}" dt="2024-02-01T17:24:44.595" v="5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Weigel Stefan (PAR-ES)" userId="fd3b2067-2981-4ad8-bf3a-d2e1004e4fa8" providerId="ADAL" clId="{25ECA0C2-5377-4D38-B9AF-36D8B81618C6}"/>
    <pc:docChg chg="modSld">
      <pc:chgData name="Weigel Stefan (PAR-ES)" userId="fd3b2067-2981-4ad8-bf3a-d2e1004e4fa8" providerId="ADAL" clId="{25ECA0C2-5377-4D38-B9AF-36D8B81618C6}" dt="2023-03-23T16:40:16.048" v="1" actId="27918"/>
      <pc:docMkLst>
        <pc:docMk/>
      </pc:docMkLst>
      <pc:sldChg chg="mod">
        <pc:chgData name="Weigel Stefan (PAR-ES)" userId="fd3b2067-2981-4ad8-bf3a-d2e1004e4fa8" providerId="ADAL" clId="{25ECA0C2-5377-4D38-B9AF-36D8B81618C6}" dt="2023-03-23T16:40:16.048" v="1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Weigel Stefan (PAR-EPS)" userId="fd3b2067-2981-4ad8-bf3a-d2e1004e4fa8" providerId="ADAL" clId="{9FD7C9DE-30C1-4D1E-8693-B802F6F9C71E}"/>
    <pc:docChg chg="modSld">
      <pc:chgData name="Weigel Stefan (PAR-EPS)" userId="fd3b2067-2981-4ad8-bf3a-d2e1004e4fa8" providerId="ADAL" clId="{9FD7C9DE-30C1-4D1E-8693-B802F6F9C71E}" dt="2024-01-10T19:09:35.839" v="25" actId="27918"/>
      <pc:docMkLst>
        <pc:docMk/>
      </pc:docMkLst>
      <pc:sldChg chg="modSp mod">
        <pc:chgData name="Weigel Stefan (PAR-EPS)" userId="fd3b2067-2981-4ad8-bf3a-d2e1004e4fa8" providerId="ADAL" clId="{9FD7C9DE-30C1-4D1E-8693-B802F6F9C71E}" dt="2024-01-10T19:09:35.839" v="25" actId="27918"/>
        <pc:sldMkLst>
          <pc:docMk/>
          <pc:sldMk cId="2338066774" sldId="399"/>
        </pc:sldMkLst>
        <pc:spChg chg="mod">
          <ac:chgData name="Weigel Stefan (PAR-EPS)" userId="fd3b2067-2981-4ad8-bf3a-d2e1004e4fa8" providerId="ADAL" clId="{9FD7C9DE-30C1-4D1E-8693-B802F6F9C71E}" dt="2024-01-10T18:58:48.201" v="1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9FD7C9DE-30C1-4D1E-8693-B802F6F9C71E}" dt="2024-01-10T18:59:03.811" v="3" actId="255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9FD7C9DE-30C1-4D1E-8693-B802F6F9C71E}" dt="2024-01-10T18:58:53.784" v="2" actId="255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Weigel Stefan (PAR-EPS)" userId="fd3b2067-2981-4ad8-bf3a-d2e1004e4fa8" providerId="ADAL" clId="{9B71A6C1-A787-4D09-8650-957AB006B0FD}"/>
    <pc:docChg chg="modSld">
      <pc:chgData name="Weigel Stefan (PAR-EPS)" userId="fd3b2067-2981-4ad8-bf3a-d2e1004e4fa8" providerId="ADAL" clId="{9B71A6C1-A787-4D09-8650-957AB006B0FD}" dt="2024-04-22T11:52:35.469" v="21" actId="692"/>
      <pc:docMkLst>
        <pc:docMk/>
      </pc:docMkLst>
      <pc:sldChg chg="modSp mod">
        <pc:chgData name="Weigel Stefan (PAR-EPS)" userId="fd3b2067-2981-4ad8-bf3a-d2e1004e4fa8" providerId="ADAL" clId="{9B71A6C1-A787-4D09-8650-957AB006B0FD}" dt="2024-04-22T11:52:35.469" v="21" actId="692"/>
        <pc:sldMkLst>
          <pc:docMk/>
          <pc:sldMk cId="2338066774" sldId="399"/>
        </pc:sldMkLst>
        <pc:spChg chg="mod">
          <ac:chgData name="Weigel Stefan (PAR-EPS)" userId="fd3b2067-2981-4ad8-bf3a-d2e1004e4fa8" providerId="ADAL" clId="{9B71A6C1-A787-4D09-8650-957AB006B0FD}" dt="2024-04-22T11:50:21.319" v="20" actId="1038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9B71A6C1-A787-4D09-8650-957AB006B0FD}" dt="2024-04-22T11:50:16.323" v="14" actId="103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9B71A6C1-A787-4D09-8650-957AB006B0FD}" dt="2024-04-22T11:52:35.469" v="21" actId="692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434B2013-B2C4-4896-BC95-7A0C2D018EBD}"/>
    <pc:docChg chg="delSld">
      <pc:chgData name="Meyer Raphael (PAR-ES)" userId="79615dfe-ed48-4e74-a40f-4f7b034c1c27" providerId="ADAL" clId="{434B2013-B2C4-4896-BC95-7A0C2D018EBD}" dt="2022-03-03T15:14:01.612" v="0" actId="47"/>
      <pc:docMkLst>
        <pc:docMk/>
      </pc:docMkLst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1284291177" sldId="400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448611044" sldId="401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72270592" sldId="402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B539623C-0D18-4ED4-94C0-AB6BD7AF6A63}"/>
    <pc:docChg chg="custSel addSld modSld">
      <pc:chgData name="Meyer Raphael (PAR-ES)" userId="79615dfe-ed48-4e74-a40f-4f7b034c1c27" providerId="ADAL" clId="{B539623C-0D18-4ED4-94C0-AB6BD7AF6A63}" dt="2022-03-03T15:11:16.556" v="96" actId="27918"/>
      <pc:docMkLst>
        <pc:docMk/>
      </pc:docMkLst>
      <pc:sldChg chg="modSp mod">
        <pc:chgData name="Meyer Raphael (PAR-ES)" userId="79615dfe-ed48-4e74-a40f-4f7b034c1c27" providerId="ADAL" clId="{B539623C-0D18-4ED4-94C0-AB6BD7AF6A63}" dt="2022-03-03T15:11:16.556" v="96" actId="27918"/>
        <pc:sldMkLst>
          <pc:docMk/>
          <pc:sldMk cId="2338066774" sldId="399"/>
        </pc:sldMkLst>
        <pc:spChg chg="mod">
          <ac:chgData name="Meyer Raphael (PAR-ES)" userId="79615dfe-ed48-4e74-a40f-4f7b034c1c27" providerId="ADAL" clId="{B539623C-0D18-4ED4-94C0-AB6BD7AF6A63}" dt="2022-03-03T15:01:27.564" v="4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1:13.476" v="35" actId="2057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B539623C-0D18-4ED4-94C0-AB6BD7AF6A63}" dt="2022-03-03T14:59:16.561" v="9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  <pc:sldChg chg="modSp add mod">
        <pc:chgData name="Meyer Raphael (PAR-ES)" userId="79615dfe-ed48-4e74-a40f-4f7b034c1c27" providerId="ADAL" clId="{B539623C-0D18-4ED4-94C0-AB6BD7AF6A63}" dt="2022-03-03T15:07:48.347" v="61" actId="27918"/>
        <pc:sldMkLst>
          <pc:docMk/>
          <pc:sldMk cId="1284291177" sldId="400"/>
        </pc:sldMkLst>
        <pc:spChg chg="mod">
          <ac:chgData name="Meyer Raphael (PAR-ES)" userId="79615dfe-ed48-4e74-a40f-4f7b034c1c27" providerId="ADAL" clId="{B539623C-0D18-4ED4-94C0-AB6BD7AF6A63}" dt="2022-03-03T15:06:50.434" v="54" actId="20577"/>
          <ac:spMkLst>
            <pc:docMk/>
            <pc:sldMk cId="1284291177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7:07.484" v="57" actId="20577"/>
          <ac:spMkLst>
            <pc:docMk/>
            <pc:sldMk cId="1284291177" sldId="400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09:17.377" v="77" actId="27918"/>
        <pc:sldMkLst>
          <pc:docMk/>
          <pc:sldMk cId="2448611044" sldId="401"/>
        </pc:sldMkLst>
        <pc:spChg chg="mod">
          <ac:chgData name="Meyer Raphael (PAR-ES)" userId="79615dfe-ed48-4e74-a40f-4f7b034c1c27" providerId="ADAL" clId="{B539623C-0D18-4ED4-94C0-AB6BD7AF6A63}" dt="2022-03-03T15:08:34.372" v="64" actId="20577"/>
          <ac:spMkLst>
            <pc:docMk/>
            <pc:sldMk cId="2448611044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9:06.268" v="73" actId="20577"/>
          <ac:spMkLst>
            <pc:docMk/>
            <pc:sldMk cId="2448611044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09:00.237" v="67" actId="20577"/>
          <ac:spMkLst>
            <pc:docMk/>
            <pc:sldMk cId="2448611044" sldId="401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10:45.084" v="93" actId="27918"/>
        <pc:sldMkLst>
          <pc:docMk/>
          <pc:sldMk cId="272270592" sldId="402"/>
        </pc:sldMkLst>
        <pc:spChg chg="mod">
          <ac:chgData name="Meyer Raphael (PAR-ES)" userId="79615dfe-ed48-4e74-a40f-4f7b034c1c27" providerId="ADAL" clId="{B539623C-0D18-4ED4-94C0-AB6BD7AF6A63}" dt="2022-03-03T15:10:01.805" v="80" actId="20577"/>
          <ac:spMkLst>
            <pc:docMk/>
            <pc:sldMk cId="2722705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10:34.404" v="89" actId="20577"/>
          <ac:spMkLst>
            <pc:docMk/>
            <pc:sldMk cId="2722705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10:30.856" v="83" actId="20577"/>
          <ac:spMkLst>
            <pc:docMk/>
            <pc:sldMk cId="2722705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Weigel Stefan (PAR-EPS)" userId="fd3b2067-2981-4ad8-bf3a-d2e1004e4fa8" providerId="ADAL" clId="{35BB0E34-459A-4AEB-B4F9-13A437B6D5BA}"/>
    <pc:docChg chg="modSld">
      <pc:chgData name="Weigel Stefan (PAR-EPS)" userId="fd3b2067-2981-4ad8-bf3a-d2e1004e4fa8" providerId="ADAL" clId="{35BB0E34-459A-4AEB-B4F9-13A437B6D5BA}" dt="2025-01-14T18:11:58.186" v="5" actId="207"/>
      <pc:docMkLst>
        <pc:docMk/>
      </pc:docMkLst>
      <pc:sldChg chg="modSp mod">
        <pc:chgData name="Weigel Stefan (PAR-EPS)" userId="fd3b2067-2981-4ad8-bf3a-d2e1004e4fa8" providerId="ADAL" clId="{35BB0E34-459A-4AEB-B4F9-13A437B6D5BA}" dt="2025-01-14T18:11:58.186" v="5" actId="207"/>
        <pc:sldMkLst>
          <pc:docMk/>
          <pc:sldMk cId="2338066774" sldId="399"/>
        </pc:sldMkLst>
        <pc:spChg chg="mod">
          <ac:chgData name="Weigel Stefan (PAR-EPS)" userId="fd3b2067-2981-4ad8-bf3a-d2e1004e4fa8" providerId="ADAL" clId="{35BB0E34-459A-4AEB-B4F9-13A437B6D5BA}" dt="2025-01-14T18:11:37.071" v="1" actId="20577"/>
          <ac:spMkLst>
            <pc:docMk/>
            <pc:sldMk cId="2338066774" sldId="399"/>
            <ac:spMk id="2" creationId="{00000000-0000-0000-0000-000000000000}"/>
          </ac:spMkLst>
        </pc:spChg>
        <pc:graphicFrameChg chg="mod">
          <ac:chgData name="Weigel Stefan (PAR-EPS)" userId="fd3b2067-2981-4ad8-bf3a-d2e1004e4fa8" providerId="ADAL" clId="{35BB0E34-459A-4AEB-B4F9-13A437B6D5BA}" dt="2025-01-14T18:11:58.186" v="5" actId="207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Weigel Stefan (PAR-EPS)" userId="fd3b2067-2981-4ad8-bf3a-d2e1004e4fa8" providerId="ADAL" clId="{BE1A0EC9-7847-490F-8576-D83C446724DB}"/>
    <pc:docChg chg="modSld">
      <pc:chgData name="Weigel Stefan (PAR-EPS)" userId="fd3b2067-2981-4ad8-bf3a-d2e1004e4fa8" providerId="ADAL" clId="{BE1A0EC9-7847-490F-8576-D83C446724DB}" dt="2024-01-11T17:06:00.690" v="4" actId="27918"/>
      <pc:docMkLst>
        <pc:docMk/>
      </pc:docMkLst>
      <pc:sldChg chg="mod">
        <pc:chgData name="Weigel Stefan (PAR-EPS)" userId="fd3b2067-2981-4ad8-bf3a-d2e1004e4fa8" providerId="ADAL" clId="{BE1A0EC9-7847-490F-8576-D83C446724DB}" dt="2024-01-11T17:06:00.690" v="4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S)" userId="fd3b2067-2981-4ad8-bf3a-d2e1004e4fa8" providerId="ADAL" clId="{E5DC8321-2A15-4029-A656-EDA02A5FF0BA}"/>
    <pc:docChg chg="modSld">
      <pc:chgData name="Weigel Stefan (PAR-ES)" userId="fd3b2067-2981-4ad8-bf3a-d2e1004e4fa8" providerId="ADAL" clId="{E5DC8321-2A15-4029-A656-EDA02A5FF0BA}" dt="2023-02-01T14:17:01.345" v="79" actId="20577"/>
      <pc:docMkLst>
        <pc:docMk/>
      </pc:docMkLst>
      <pc:sldChg chg="modSp mod">
        <pc:chgData name="Weigel Stefan (PAR-ES)" userId="fd3b2067-2981-4ad8-bf3a-d2e1004e4fa8" providerId="ADAL" clId="{E5DC8321-2A15-4029-A656-EDA02A5FF0BA}" dt="2023-02-01T14:17:01.345" v="79" actId="20577"/>
        <pc:sldMkLst>
          <pc:docMk/>
          <pc:sldMk cId="2338066774" sldId="399"/>
        </pc:sldMkLst>
        <pc:spChg chg="mod">
          <ac:chgData name="Weigel Stefan (PAR-ES)" userId="fd3b2067-2981-4ad8-bf3a-d2e1004e4fa8" providerId="ADAL" clId="{E5DC8321-2A15-4029-A656-EDA02A5FF0BA}" dt="2023-02-01T14:16:06.943" v="73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E5DC8321-2A15-4029-A656-EDA02A5FF0BA}" dt="2023-02-01T14:17:01.345" v="79" actId="20577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5011838962335"/>
          <c:y val="0.10745262598812517"/>
          <c:w val="0.70347277391447394"/>
          <c:h val="0.799464043454147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data!$C$19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CC5-4387-A227-3B5CA15071DA}"/>
              </c:ext>
            </c:extLst>
          </c:dPt>
          <c:cat>
            <c:strRef>
              <c:f>data!$B$20:$B$29</c:f>
              <c:strCache>
                <c:ptCount val="10"/>
                <c:pt idx="0">
                  <c:v>weniger als 5 Jahre</c:v>
                </c:pt>
                <c:pt idx="1">
                  <c:v>zwischen 5 und 9 Jahren</c:v>
                </c:pt>
                <c:pt idx="2">
                  <c:v>zwischen 10 und 14 Jahren</c:v>
                </c:pt>
                <c:pt idx="3">
                  <c:v>zwischen 15 und 19 Jahren</c:v>
                </c:pt>
                <c:pt idx="4">
                  <c:v>zwischen 20 und 24 Jahren</c:v>
                </c:pt>
                <c:pt idx="5">
                  <c:v>zwischen 25 und 29 Jahren</c:v>
                </c:pt>
                <c:pt idx="6">
                  <c:v>zwischen 30 und 34 Jahren</c:v>
                </c:pt>
                <c:pt idx="7">
                  <c:v>zwischen 35 und 39 Jahren</c:v>
                </c:pt>
                <c:pt idx="8">
                  <c:v>zwischen 40 und 44 Jahren</c:v>
                </c:pt>
                <c:pt idx="9">
                  <c:v>45 Jahre und mehr</c:v>
                </c:pt>
              </c:strCache>
            </c:strRef>
          </c:cat>
          <c:val>
            <c:numRef>
              <c:f>data!$C$20:$C$29</c:f>
              <c:numCache>
                <c:formatCode>#,##0</c:formatCode>
                <c:ptCount val="10"/>
                <c:pt idx="0">
                  <c:v>-8672</c:v>
                </c:pt>
                <c:pt idx="1">
                  <c:v>-4319</c:v>
                </c:pt>
                <c:pt idx="2">
                  <c:v>-3385</c:v>
                </c:pt>
                <c:pt idx="3">
                  <c:v>-1780</c:v>
                </c:pt>
                <c:pt idx="4">
                  <c:v>-1512</c:v>
                </c:pt>
                <c:pt idx="5">
                  <c:v>-540</c:v>
                </c:pt>
                <c:pt idx="6">
                  <c:v>-1760</c:v>
                </c:pt>
                <c:pt idx="7">
                  <c:v>-2299</c:v>
                </c:pt>
                <c:pt idx="8">
                  <c:v>-1242</c:v>
                </c:pt>
                <c:pt idx="9">
                  <c:v>-338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C5-4387-A227-3B5CA15071DA}"/>
            </c:ext>
          </c:extLst>
        </c:ser>
        <c:ser>
          <c:idx val="1"/>
          <c:order val="1"/>
          <c:tx>
            <c:strRef>
              <c:f>data!$D$19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invertIfNegative val="0"/>
          <c:cat>
            <c:strRef>
              <c:f>data!$B$20:$B$29</c:f>
              <c:strCache>
                <c:ptCount val="10"/>
                <c:pt idx="0">
                  <c:v>weniger als 5 Jahre</c:v>
                </c:pt>
                <c:pt idx="1">
                  <c:v>zwischen 5 und 9 Jahren</c:v>
                </c:pt>
                <c:pt idx="2">
                  <c:v>zwischen 10 und 14 Jahren</c:v>
                </c:pt>
                <c:pt idx="3">
                  <c:v>zwischen 15 und 19 Jahren</c:v>
                </c:pt>
                <c:pt idx="4">
                  <c:v>zwischen 20 und 24 Jahren</c:v>
                </c:pt>
                <c:pt idx="5">
                  <c:v>zwischen 25 und 29 Jahren</c:v>
                </c:pt>
                <c:pt idx="6">
                  <c:v>zwischen 30 und 34 Jahren</c:v>
                </c:pt>
                <c:pt idx="7">
                  <c:v>zwischen 35 und 39 Jahren</c:v>
                </c:pt>
                <c:pt idx="8">
                  <c:v>zwischen 40 und 44 Jahren</c:v>
                </c:pt>
                <c:pt idx="9">
                  <c:v>45 Jahre und mehr</c:v>
                </c:pt>
              </c:strCache>
            </c:strRef>
          </c:cat>
          <c:val>
            <c:numRef>
              <c:f>data!$D$20:$D$29</c:f>
              <c:numCache>
                <c:formatCode>#,##0</c:formatCode>
                <c:ptCount val="10"/>
                <c:pt idx="0">
                  <c:v>2706</c:v>
                </c:pt>
                <c:pt idx="1">
                  <c:v>1259</c:v>
                </c:pt>
                <c:pt idx="2">
                  <c:v>930</c:v>
                </c:pt>
                <c:pt idx="3">
                  <c:v>477</c:v>
                </c:pt>
                <c:pt idx="4">
                  <c:v>368</c:v>
                </c:pt>
                <c:pt idx="5">
                  <c:v>106</c:v>
                </c:pt>
                <c:pt idx="6">
                  <c:v>342</c:v>
                </c:pt>
                <c:pt idx="7">
                  <c:v>258</c:v>
                </c:pt>
                <c:pt idx="8">
                  <c:v>74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C5-4387-A227-3B5CA1507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25733120"/>
        <c:axId val="125422208"/>
      </c:barChart>
      <c:valAx>
        <c:axId val="125422208"/>
        <c:scaling>
          <c:orientation val="minMax"/>
          <c:max val="3000"/>
          <c:min val="-9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;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733120"/>
        <c:crossesAt val="1"/>
        <c:crossBetween val="between"/>
        <c:majorUnit val="1500"/>
      </c:valAx>
      <c:catAx>
        <c:axId val="12573312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high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422208"/>
        <c:crosses val="max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0.57299</cdr:x>
      <cdr:y>0.03681</cdr:y>
    </cdr:from>
    <cdr:to>
      <cdr:x>0.64821</cdr:x>
      <cdr:y>0.08918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5730365" y="164669"/>
          <a:ext cx="752260" cy="2342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050" dirty="0"/>
            <a:t>Männer </a:t>
          </a:r>
          <a:endParaRPr lang="de-CH" sz="105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0.66103</cdr:x>
      <cdr:y>0.03681</cdr:y>
    </cdr:from>
    <cdr:to>
      <cdr:x>0.73221</cdr:x>
      <cdr:y>0.08918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6610874" y="164669"/>
          <a:ext cx="711856" cy="2342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050" dirty="0"/>
            <a:t>Frauen </a:t>
          </a:r>
          <a:endParaRPr lang="de-CH" sz="105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de-CH" dirty="0"/>
              <a:t>Mitarbeitende nach Dienstalter im 2024.</a:t>
            </a:r>
            <a:br>
              <a:rPr lang="de-CH" dirty="0"/>
            </a:b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57892" y="6092825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  <a:latin typeface="+mj-lt"/>
              </a:rPr>
              <a:t>reporting.sbb.ch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487487" y="6092825"/>
            <a:ext cx="6365041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1100" dirty="0">
                <a:solidFill>
                  <a:srgbClr val="444444"/>
                </a:solidFill>
                <a:latin typeface="+mj-lt"/>
                <a:cs typeface="Arial" pitchFamily="34" charset="0"/>
              </a:rPr>
              <a:t>Anzahl Mitarbeitende am Jahresende. SBB AG und SBB Cargo AG (Schweiz).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67E5BF1A-DCFF-4431-8721-9C385B8E6F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8151620"/>
              </p:ext>
            </p:extLst>
          </p:nvPr>
        </p:nvGraphicFramePr>
        <p:xfrm>
          <a:off x="703716" y="1402252"/>
          <a:ext cx="10000795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8066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2f5c8543-cf23-4718-a3b8-32b0a91d511a"/>
    <ds:schemaRef ds:uri="96e82a89-ba48-4728-b345-cf206dbec8f1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5F6D10-8715-4C80-8AD9-FB6CB9E484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42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Mitarbeitende nach Dienstalter im 2024.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Mitarbeitende nach Dienstalter im 2024._x000b_</dc:title>
  <dc:creator>Meyer Raphael (KOM-PGA-VSF)</dc:creator>
  <cp:lastModifiedBy>Stefan Weigel (PAR-EPS)</cp:lastModifiedBy>
  <cp:revision>55</cp:revision>
  <dcterms:created xsi:type="dcterms:W3CDTF">2020-09-30T11:00:09Z</dcterms:created>
  <dcterms:modified xsi:type="dcterms:W3CDTF">2025-02-24T12:59:33Z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