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444444"/>
    <a:srgbClr val="F6F6F6"/>
    <a:srgbClr val="E5E5E5"/>
    <a:srgbClr val="BDBDBD"/>
    <a:srgbClr val="727272"/>
    <a:srgbClr val="D9D9D9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300A0400-FC34-4A49-8542-480A2F7F3232}"/>
    <pc:docChg chg="modSld">
      <pc:chgData name="Weigel Stefan (PAR-EPS)" userId="fd3b2067-2981-4ad8-bf3a-d2e1004e4fa8" providerId="ADAL" clId="{300A0400-FC34-4A49-8542-480A2F7F3232}" dt="2024-04-22T11:52:22.856" v="13" actId="692"/>
      <pc:docMkLst>
        <pc:docMk/>
      </pc:docMkLst>
      <pc:sldChg chg="modSp mod setBg">
        <pc:chgData name="Weigel Stefan (PAR-EPS)" userId="fd3b2067-2981-4ad8-bf3a-d2e1004e4fa8" providerId="ADAL" clId="{300A0400-FC34-4A49-8542-480A2F7F3232}" dt="2024-04-22T11:52:22.856" v="13" actId="692"/>
        <pc:sldMkLst>
          <pc:docMk/>
          <pc:sldMk cId="2338066774" sldId="399"/>
        </pc:sldMkLst>
        <pc:spChg chg="mod">
          <ac:chgData name="Weigel Stefan (PAR-EPS)" userId="fd3b2067-2981-4ad8-bf3a-d2e1004e4fa8" providerId="ADAL" clId="{300A0400-FC34-4A49-8542-480A2F7F3232}" dt="2024-04-22T11:51:48.719" v="9" actId="554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300A0400-FC34-4A49-8542-480A2F7F3232}" dt="2024-04-22T11:51:48.719" v="9" actId="554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300A0400-FC34-4A49-8542-480A2F7F3232}" dt="2024-04-22T11:52:22.856" v="13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Weigel Stefan (PAR-EPS)" userId="fd3b2067-2981-4ad8-bf3a-d2e1004e4fa8" providerId="ADAL" clId="{C6DB2B97-93FA-44CB-84DB-1B5710C819F0}"/>
    <pc:docChg chg="modSld">
      <pc:chgData name="Weigel Stefan (PAR-EPS)" userId="fd3b2067-2981-4ad8-bf3a-d2e1004e4fa8" providerId="ADAL" clId="{C6DB2B97-93FA-44CB-84DB-1B5710C819F0}" dt="2024-02-01T17:25:08.257" v="4" actId="27918"/>
      <pc:docMkLst>
        <pc:docMk/>
      </pc:docMkLst>
      <pc:sldChg chg="mod">
        <pc:chgData name="Weigel Stefan (PAR-EPS)" userId="fd3b2067-2981-4ad8-bf3a-d2e1004e4fa8" providerId="ADAL" clId="{C6DB2B97-93FA-44CB-84DB-1B5710C819F0}" dt="2024-02-01T17:25:08.257" v="4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S)" userId="fd3b2067-2981-4ad8-bf3a-d2e1004e4fa8" providerId="ADAL" clId="{63C52849-CCC6-4240-AF62-3546E06B14E1}"/>
    <pc:docChg chg="modSld">
      <pc:chgData name="Weigel Stefan (PAR-ES)" userId="fd3b2067-2981-4ad8-bf3a-d2e1004e4fa8" providerId="ADAL" clId="{63C52849-CCC6-4240-AF62-3546E06B14E1}" dt="2023-03-23T16:39:37.399" v="7" actId="27918"/>
      <pc:docMkLst>
        <pc:docMk/>
      </pc:docMkLst>
      <pc:sldChg chg="mod">
        <pc:chgData name="Weigel Stefan (PAR-ES)" userId="fd3b2067-2981-4ad8-bf3a-d2e1004e4fa8" providerId="ADAL" clId="{63C52849-CCC6-4240-AF62-3546E06B14E1}" dt="2023-03-23T16:39:37.399" v="7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Weigel Stefan (PAR-ES)" userId="fd3b2067-2981-4ad8-bf3a-d2e1004e4fa8" providerId="ADAL" clId="{E5DC8321-2A15-4029-A656-EDA02A5FF0BA}"/>
    <pc:docChg chg="modSld">
      <pc:chgData name="Weigel Stefan (PAR-ES)" userId="fd3b2067-2981-4ad8-bf3a-d2e1004e4fa8" providerId="ADAL" clId="{E5DC8321-2A15-4029-A656-EDA02A5FF0BA}" dt="2023-02-01T14:17:01.345" v="79" actId="20577"/>
      <pc:docMkLst>
        <pc:docMk/>
      </pc:docMkLst>
      <pc:sldChg chg="modSp mod">
        <pc:chgData name="Weigel Stefan (PAR-ES)" userId="fd3b2067-2981-4ad8-bf3a-d2e1004e4fa8" providerId="ADAL" clId="{E5DC8321-2A15-4029-A656-EDA02A5FF0BA}" dt="2023-02-01T14:17:01.345" v="79" actId="20577"/>
        <pc:sldMkLst>
          <pc:docMk/>
          <pc:sldMk cId="2338066774" sldId="399"/>
        </pc:sldMkLst>
        <pc:spChg chg="mod">
          <ac:chgData name="Weigel Stefan (PAR-ES)" userId="fd3b2067-2981-4ad8-bf3a-d2e1004e4fa8" providerId="ADAL" clId="{E5DC8321-2A15-4029-A656-EDA02A5FF0BA}" dt="2023-02-01T14:16:06.943" v="7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E5DC8321-2A15-4029-A656-EDA02A5FF0BA}" dt="2023-02-01T14:17:01.345" v="79" actId="20577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434B2013-B2C4-4896-BC95-7A0C2D018EBD}"/>
    <pc:docChg chg="delSld">
      <pc:chgData name="Meyer Raphael (PAR-ES)" userId="79615dfe-ed48-4e74-a40f-4f7b034c1c27" providerId="ADAL" clId="{434B2013-B2C4-4896-BC95-7A0C2D018EBD}" dt="2022-03-03T15:14:01.612" v="0" actId="47"/>
      <pc:docMkLst>
        <pc:docMk/>
      </pc:docMkLst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1284291177" sldId="400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448611044" sldId="401"/>
        </pc:sldMkLst>
      </pc:sldChg>
      <pc:sldChg chg="del">
        <pc:chgData name="Meyer Raphael (PAR-ES)" userId="79615dfe-ed48-4e74-a40f-4f7b034c1c27" providerId="ADAL" clId="{434B2013-B2C4-4896-BC95-7A0C2D018EBD}" dt="2022-03-03T15:14:01.612" v="0" actId="47"/>
        <pc:sldMkLst>
          <pc:docMk/>
          <pc:sldMk cId="272270592" sldId="402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E0EF1EA4-B84F-4272-8D49-0CC0E3F6A746}"/>
    <pc:docChg chg="modSld">
      <pc:chgData name="Weigel Stefan (PAR-EPS)" userId="fd3b2067-2981-4ad8-bf3a-d2e1004e4fa8" providerId="ADAL" clId="{E0EF1EA4-B84F-4272-8D49-0CC0E3F6A746}" dt="2025-02-24T08:23:43.087" v="5" actId="27918"/>
      <pc:docMkLst>
        <pc:docMk/>
      </pc:docMkLst>
      <pc:sldChg chg="modSp mod">
        <pc:chgData name="Weigel Stefan (PAR-EPS)" userId="fd3b2067-2981-4ad8-bf3a-d2e1004e4fa8" providerId="ADAL" clId="{E0EF1EA4-B84F-4272-8D49-0CC0E3F6A746}" dt="2025-02-24T08:23:43.087" v="5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E0EF1EA4-B84F-4272-8D49-0CC0E3F6A746}" dt="2025-02-24T08:23:32.381" v="1" actId="20577"/>
          <ac:spMkLst>
            <pc:docMk/>
            <pc:sldMk cId="2338066774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539623C-0D18-4ED4-94C0-AB6BD7AF6A63}"/>
    <pc:docChg chg="custSel addSld modSld">
      <pc:chgData name="Meyer Raphael (PAR-ES)" userId="79615dfe-ed48-4e74-a40f-4f7b034c1c27" providerId="ADAL" clId="{B539623C-0D18-4ED4-94C0-AB6BD7AF6A63}" dt="2022-03-03T15:11:16.556" v="96" actId="27918"/>
      <pc:docMkLst>
        <pc:docMk/>
      </pc:docMkLst>
      <pc:sldChg chg="modSp mod">
        <pc:chgData name="Meyer Raphael (PAR-ES)" userId="79615dfe-ed48-4e74-a40f-4f7b034c1c27" providerId="ADAL" clId="{B539623C-0D18-4ED4-94C0-AB6BD7AF6A63}" dt="2022-03-03T15:11:16.556" v="96" actId="27918"/>
        <pc:sldMkLst>
          <pc:docMk/>
          <pc:sldMk cId="2338066774" sldId="399"/>
        </pc:sldMkLst>
        <pc:spChg chg="mod">
          <ac:chgData name="Meyer Raphael (PAR-ES)" userId="79615dfe-ed48-4e74-a40f-4f7b034c1c27" providerId="ADAL" clId="{B539623C-0D18-4ED4-94C0-AB6BD7AF6A63}" dt="2022-03-03T15:01:27.564" v="4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1:13.476" v="35" actId="2057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Meyer Raphael (PAR-ES)" userId="79615dfe-ed48-4e74-a40f-4f7b034c1c27" providerId="ADAL" clId="{B539623C-0D18-4ED4-94C0-AB6BD7AF6A63}" dt="2022-03-03T14:59:16.561" v="9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  <pc:sldChg chg="modSp add mod">
        <pc:chgData name="Meyer Raphael (PAR-ES)" userId="79615dfe-ed48-4e74-a40f-4f7b034c1c27" providerId="ADAL" clId="{B539623C-0D18-4ED4-94C0-AB6BD7AF6A63}" dt="2022-03-03T15:07:48.347" v="61" actId="27918"/>
        <pc:sldMkLst>
          <pc:docMk/>
          <pc:sldMk cId="1284291177" sldId="400"/>
        </pc:sldMkLst>
        <pc:spChg chg="mod">
          <ac:chgData name="Meyer Raphael (PAR-ES)" userId="79615dfe-ed48-4e74-a40f-4f7b034c1c27" providerId="ADAL" clId="{B539623C-0D18-4ED4-94C0-AB6BD7AF6A63}" dt="2022-03-03T15:06:50.434" v="54" actId="20577"/>
          <ac:spMkLst>
            <pc:docMk/>
            <pc:sldMk cId="1284291177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7:07.484" v="57" actId="20577"/>
          <ac:spMkLst>
            <pc:docMk/>
            <pc:sldMk cId="1284291177" sldId="400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09:17.377" v="77" actId="27918"/>
        <pc:sldMkLst>
          <pc:docMk/>
          <pc:sldMk cId="2448611044" sldId="401"/>
        </pc:sldMkLst>
        <pc:spChg chg="mod">
          <ac:chgData name="Meyer Raphael (PAR-ES)" userId="79615dfe-ed48-4e74-a40f-4f7b034c1c27" providerId="ADAL" clId="{B539623C-0D18-4ED4-94C0-AB6BD7AF6A63}" dt="2022-03-03T15:08:34.372" v="64" actId="20577"/>
          <ac:spMkLst>
            <pc:docMk/>
            <pc:sldMk cId="2448611044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09:06.268" v="73" actId="20577"/>
          <ac:spMkLst>
            <pc:docMk/>
            <pc:sldMk cId="2448611044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09:00.237" v="67" actId="20577"/>
          <ac:spMkLst>
            <pc:docMk/>
            <pc:sldMk cId="2448611044" sldId="401"/>
            <ac:spMk id="11" creationId="{84F82B92-ACCD-41AC-8B9B-F49F946956E6}"/>
          </ac:spMkLst>
        </pc:spChg>
      </pc:sldChg>
      <pc:sldChg chg="modSp add mod">
        <pc:chgData name="Meyer Raphael (PAR-ES)" userId="79615dfe-ed48-4e74-a40f-4f7b034c1c27" providerId="ADAL" clId="{B539623C-0D18-4ED4-94C0-AB6BD7AF6A63}" dt="2022-03-03T15:10:45.084" v="93" actId="27918"/>
        <pc:sldMkLst>
          <pc:docMk/>
          <pc:sldMk cId="272270592" sldId="402"/>
        </pc:sldMkLst>
        <pc:spChg chg="mod">
          <ac:chgData name="Meyer Raphael (PAR-ES)" userId="79615dfe-ed48-4e74-a40f-4f7b034c1c27" providerId="ADAL" clId="{B539623C-0D18-4ED4-94C0-AB6BD7AF6A63}" dt="2022-03-03T15:10:01.805" v="80" actId="20577"/>
          <ac:spMkLst>
            <pc:docMk/>
            <pc:sldMk cId="2722705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539623C-0D18-4ED4-94C0-AB6BD7AF6A63}" dt="2022-03-03T15:10:34.404" v="89" actId="20577"/>
          <ac:spMkLst>
            <pc:docMk/>
            <pc:sldMk cId="2722705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B539623C-0D18-4ED4-94C0-AB6BD7AF6A63}" dt="2022-03-03T15:10:30.856" v="83" actId="20577"/>
          <ac:spMkLst>
            <pc:docMk/>
            <pc:sldMk cId="2722705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943BC65F-EAB8-498A-9D91-793F326301E8}"/>
    <pc:docChg chg="modSld">
      <pc:chgData name="Weigel Stefan (PAR-EPS)" userId="fd3b2067-2981-4ad8-bf3a-d2e1004e4fa8" providerId="ADAL" clId="{943BC65F-EAB8-498A-9D91-793F326301E8}" dt="2024-01-11T16:58:13.455" v="12" actId="27918"/>
      <pc:docMkLst>
        <pc:docMk/>
      </pc:docMkLst>
      <pc:sldChg chg="modSp mod">
        <pc:chgData name="Weigel Stefan (PAR-EPS)" userId="fd3b2067-2981-4ad8-bf3a-d2e1004e4fa8" providerId="ADAL" clId="{943BC65F-EAB8-498A-9D91-793F326301E8}" dt="2024-01-11T16:58:13.455" v="12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943BC65F-EAB8-498A-9D91-793F326301E8}" dt="2024-01-11T16:56:46.661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943BC65F-EAB8-498A-9D91-793F326301E8}" dt="2024-01-11T16:57:01.749" v="3" actId="255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943BC65F-EAB8-498A-9D91-793F326301E8}" dt="2024-01-11T16:56:50.873" v="2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Weigel Stefan (PAR-ES)" userId="fd3b2067-2981-4ad8-bf3a-d2e1004e4fa8" providerId="ADAL" clId="{DA2D30E0-C7A6-4263-B493-317C52B41444}"/>
    <pc:docChg chg="modSld">
      <pc:chgData name="Weigel Stefan (PAR-ES)" userId="fd3b2067-2981-4ad8-bf3a-d2e1004e4fa8" providerId="ADAL" clId="{DA2D30E0-C7A6-4263-B493-317C52B41444}" dt="2023-02-01T14:22:20.299" v="6"/>
      <pc:docMkLst>
        <pc:docMk/>
      </pc:docMkLst>
      <pc:sldChg chg="modSp mod">
        <pc:chgData name="Weigel Stefan (PAR-ES)" userId="fd3b2067-2981-4ad8-bf3a-d2e1004e4fa8" providerId="ADAL" clId="{DA2D30E0-C7A6-4263-B493-317C52B41444}" dt="2023-02-01T14:22:20.299" v="6"/>
        <pc:sldMkLst>
          <pc:docMk/>
          <pc:sldMk cId="2338066774" sldId="399"/>
        </pc:sldMkLst>
        <pc:spChg chg="mod">
          <ac:chgData name="Weigel Stefan (PAR-ES)" userId="fd3b2067-2981-4ad8-bf3a-d2e1004e4fa8" providerId="ADAL" clId="{DA2D30E0-C7A6-4263-B493-317C52B41444}" dt="2023-02-01T14:21:44.799" v="2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DA2D30E0-C7A6-4263-B493-317C52B41444}" dt="2023-02-01T14:22:20.299" v="6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0347277391447394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data!$C$19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data!$B$20:$B$29</c:f>
              <c:strCache>
                <c:ptCount val="10"/>
                <c:pt idx="0">
                  <c:v>less than 5 years</c:v>
                </c:pt>
                <c:pt idx="1">
                  <c:v>between 5 and 9 years</c:v>
                </c:pt>
                <c:pt idx="2">
                  <c:v>between 10 and 14 years</c:v>
                </c:pt>
                <c:pt idx="3">
                  <c:v>between 15 and 19 years</c:v>
                </c:pt>
                <c:pt idx="4">
                  <c:v>between 20 and 24 years</c:v>
                </c:pt>
                <c:pt idx="5">
                  <c:v>between 25 and 29 years</c:v>
                </c:pt>
                <c:pt idx="6">
                  <c:v>between 30 and 34 years</c:v>
                </c:pt>
                <c:pt idx="7">
                  <c:v>between 35 and 39 years</c:v>
                </c:pt>
                <c:pt idx="8">
                  <c:v>between 40 and 44 years</c:v>
                </c:pt>
                <c:pt idx="9">
                  <c:v>45 years and more</c:v>
                </c:pt>
              </c:strCache>
            </c:strRef>
          </c:cat>
          <c:val>
            <c:numRef>
              <c:f>data!$C$20:$C$29</c:f>
              <c:numCache>
                <c:formatCode>#,##0</c:formatCode>
                <c:ptCount val="10"/>
                <c:pt idx="0">
                  <c:v>-8672</c:v>
                </c:pt>
                <c:pt idx="1">
                  <c:v>-4319</c:v>
                </c:pt>
                <c:pt idx="2">
                  <c:v>-3385</c:v>
                </c:pt>
                <c:pt idx="3">
                  <c:v>-1780</c:v>
                </c:pt>
                <c:pt idx="4">
                  <c:v>-1512</c:v>
                </c:pt>
                <c:pt idx="5">
                  <c:v>-540</c:v>
                </c:pt>
                <c:pt idx="6">
                  <c:v>-1760</c:v>
                </c:pt>
                <c:pt idx="7">
                  <c:v>-2299</c:v>
                </c:pt>
                <c:pt idx="8">
                  <c:v>-1242</c:v>
                </c:pt>
                <c:pt idx="9">
                  <c:v>-338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data!$D$19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B00000"/>
            </a:solidFill>
            <a:ln>
              <a:noFill/>
            </a:ln>
          </c:spPr>
          <c:invertIfNegative val="0"/>
          <c:cat>
            <c:strRef>
              <c:f>data!$B$20:$B$29</c:f>
              <c:strCache>
                <c:ptCount val="10"/>
                <c:pt idx="0">
                  <c:v>less than 5 years</c:v>
                </c:pt>
                <c:pt idx="1">
                  <c:v>between 5 and 9 years</c:v>
                </c:pt>
                <c:pt idx="2">
                  <c:v>between 10 and 14 years</c:v>
                </c:pt>
                <c:pt idx="3">
                  <c:v>between 15 and 19 years</c:v>
                </c:pt>
                <c:pt idx="4">
                  <c:v>between 20 and 24 years</c:v>
                </c:pt>
                <c:pt idx="5">
                  <c:v>between 25 and 29 years</c:v>
                </c:pt>
                <c:pt idx="6">
                  <c:v>between 30 and 34 years</c:v>
                </c:pt>
                <c:pt idx="7">
                  <c:v>between 35 and 39 years</c:v>
                </c:pt>
                <c:pt idx="8">
                  <c:v>between 40 and 44 years</c:v>
                </c:pt>
                <c:pt idx="9">
                  <c:v>45 years and more</c:v>
                </c:pt>
              </c:strCache>
            </c:strRef>
          </c:cat>
          <c:val>
            <c:numRef>
              <c:f>data!$D$20:$D$29</c:f>
              <c:numCache>
                <c:formatCode>#,##0</c:formatCode>
                <c:ptCount val="10"/>
                <c:pt idx="0">
                  <c:v>2706</c:v>
                </c:pt>
                <c:pt idx="1">
                  <c:v>1259</c:v>
                </c:pt>
                <c:pt idx="2">
                  <c:v>930</c:v>
                </c:pt>
                <c:pt idx="3">
                  <c:v>477</c:v>
                </c:pt>
                <c:pt idx="4">
                  <c:v>368</c:v>
                </c:pt>
                <c:pt idx="5">
                  <c:v>106</c:v>
                </c:pt>
                <c:pt idx="6">
                  <c:v>342</c:v>
                </c:pt>
                <c:pt idx="7">
                  <c:v>258</c:v>
                </c:pt>
                <c:pt idx="8">
                  <c:v>74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25733120"/>
        <c:axId val="125422208"/>
      </c:barChart>
      <c:valAx>
        <c:axId val="125422208"/>
        <c:scaling>
          <c:orientation val="minMax"/>
          <c:max val="3000"/>
          <c:min val="-9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15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0.58031</cdr:x>
      <cdr:y>0.03681</cdr:y>
    </cdr:from>
    <cdr:to>
      <cdr:x>0.61675</cdr:x>
      <cdr:y>0.08918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803599" y="164669"/>
          <a:ext cx="364429" cy="234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050" dirty="0"/>
            <a:t>Men </a:t>
          </a:r>
          <a:endParaRPr lang="de-CH" sz="105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0.65619</cdr:x>
      <cdr:y>0.03681</cdr:y>
    </cdr:from>
    <cdr:to>
      <cdr:x>0.71235</cdr:x>
      <cdr:y>0.08918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562438" y="164669"/>
          <a:ext cx="561644" cy="234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050" dirty="0"/>
            <a:t>Women </a:t>
          </a:r>
          <a:endParaRPr lang="de-CH" sz="105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en-US" dirty="0"/>
              <a:t>Employees by years of service in 2024.</a:t>
            </a: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01331" y="6092825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+mj-lt"/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487487" y="6092825"/>
            <a:ext cx="6459309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Employees at end of year. SBB AG und SBB Cargo Ltd (Switzerland).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251577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93C4CB-28A3-4473-943E-2BD70B6F7A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6e82a89-ba48-4728-b345-cf206dbec8f1"/>
    <ds:schemaRef ds:uri="http://purl.org/dc/terms/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Employees by years of service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Employees by years of service in 2024.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