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444444"/>
    <a:srgbClr val="F6F6F6"/>
    <a:srgbClr val="BDBDBD"/>
    <a:srgbClr val="727272"/>
    <a:srgbClr val="E5E5E5"/>
    <a:srgbClr val="D9D9D9"/>
    <a:srgbClr val="EB0000"/>
    <a:srgbClr val="C60018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3F82E127-1ED1-4162-A039-B6321E3D039C}"/>
    <pc:docChg chg="modSld">
      <pc:chgData name="Meyer Raphael (PAR-ES)" userId="79615dfe-ed48-4e74-a40f-4f7b034c1c27" providerId="ADAL" clId="{3F82E127-1ED1-4162-A039-B6321E3D039C}" dt="2022-01-17T14:03:49.595" v="8" actId="20577"/>
      <pc:docMkLst>
        <pc:docMk/>
      </pc:docMkLst>
      <pc:sldChg chg="modSp mod">
        <pc:chgData name="Meyer Raphael (PAR-ES)" userId="79615dfe-ed48-4e74-a40f-4f7b034c1c27" providerId="ADAL" clId="{3F82E127-1ED1-4162-A039-B6321E3D039C}" dt="2022-01-17T14:03:49.595" v="8" actId="20577"/>
        <pc:sldMkLst>
          <pc:docMk/>
          <pc:sldMk cId="179071578" sldId="400"/>
        </pc:sldMkLst>
        <pc:spChg chg="mod">
          <ac:chgData name="Meyer Raphael (PAR-ES)" userId="79615dfe-ed48-4e74-a40f-4f7b034c1c27" providerId="ADAL" clId="{3F82E127-1ED1-4162-A039-B6321E3D039C}" dt="2022-01-17T14:02:36.178" v="2" actId="20577"/>
          <ac:spMkLst>
            <pc:docMk/>
            <pc:sldMk cId="179071578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F82E127-1ED1-4162-A039-B6321E3D039C}" dt="2022-01-17T14:03:49.595" v="8" actId="20577"/>
          <ac:spMkLst>
            <pc:docMk/>
            <pc:sldMk cId="179071578" sldId="400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0BE059E5-9B00-412E-A1C8-3B1900FD7999}"/>
    <pc:docChg chg="addSld delSld">
      <pc:chgData name="Meyer Raphael (PAR-ES)" userId="79615dfe-ed48-4e74-a40f-4f7b034c1c27" providerId="ADAL" clId="{0BE059E5-9B00-412E-A1C8-3B1900FD7999}" dt="2022-01-17T13:59:13.933" v="7" actId="2890"/>
      <pc:docMkLst>
        <pc:docMk/>
      </pc:docMkLst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0BE059E5-9B00-412E-A1C8-3B1900FD7999}" dt="2022-01-17T13:59:04.964" v="4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131180641" sldId="398"/>
        </pc:sldMkLst>
      </pc:sldChg>
      <pc:sldChg chg="add">
        <pc:chgData name="Meyer Raphael (PAR-ES)" userId="79615dfe-ed48-4e74-a40f-4f7b034c1c27" providerId="ADAL" clId="{0BE059E5-9B00-412E-A1C8-3B1900FD7999}" dt="2022-01-17T13:59:12.049" v="5" actId="2890"/>
        <pc:sldMkLst>
          <pc:docMk/>
          <pc:sldMk cId="179071578" sldId="400"/>
        </pc:sldMkLst>
      </pc:sldChg>
      <pc:sldChg chg="add">
        <pc:chgData name="Meyer Raphael (PAR-ES)" userId="79615dfe-ed48-4e74-a40f-4f7b034c1c27" providerId="ADAL" clId="{0BE059E5-9B00-412E-A1C8-3B1900FD7999}" dt="2022-01-17T13:59:13.214" v="6" actId="2890"/>
        <pc:sldMkLst>
          <pc:docMk/>
          <pc:sldMk cId="2084493369" sldId="401"/>
        </pc:sldMkLst>
      </pc:sldChg>
      <pc:sldChg chg="add">
        <pc:chgData name="Meyer Raphael (PAR-ES)" userId="79615dfe-ed48-4e74-a40f-4f7b034c1c27" providerId="ADAL" clId="{0BE059E5-9B00-412E-A1C8-3B1900FD7999}" dt="2022-01-17T13:59:13.933" v="7" actId="2890"/>
        <pc:sldMkLst>
          <pc:docMk/>
          <pc:sldMk cId="1008431792" sldId="402"/>
        </pc:sldMkLst>
      </pc:sldChg>
      <pc:sldMasterChg chg="delSldLayout">
        <pc:chgData name="Meyer Raphael (PAR-ES)" userId="79615dfe-ed48-4e74-a40f-4f7b034c1c27" providerId="ADAL" clId="{0BE059E5-9B00-412E-A1C8-3B1900FD7999}" dt="2022-01-17T13:57:43.341" v="3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0BE059E5-9B00-412E-A1C8-3B1900FD7999}" dt="2022-01-17T13:57:43.341" v="3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E4AF49B-A06A-4787-92FE-8CB0B1971DCB}"/>
    <pc:docChg chg="delSld">
      <pc:chgData name="Meyer Raphael (PAR-ES)" userId="79615dfe-ed48-4e74-a40f-4f7b034c1c27" providerId="ADAL" clId="{6E4AF49B-A06A-4787-92FE-8CB0B1971DCB}" dt="2022-03-03T14:54:34.669" v="0" actId="47"/>
      <pc:docMkLst>
        <pc:docMk/>
      </pc:docMkLst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79071578" sldId="400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2084493369" sldId="401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008431792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DEF672B4-2066-441A-81D9-2071592E7264}"/>
    <pc:docChg chg="modSld">
      <pc:chgData name="Weigel Stefan (PAR-EPS)" userId="fd3b2067-2981-4ad8-bf3a-d2e1004e4fa8" providerId="ADAL" clId="{DEF672B4-2066-441A-81D9-2071592E7264}" dt="2024-02-01T17:25:37.609" v="5" actId="27918"/>
      <pc:docMkLst>
        <pc:docMk/>
      </pc:docMkLst>
      <pc:sldChg chg="mod">
        <pc:chgData name="Weigel Stefan (PAR-EPS)" userId="fd3b2067-2981-4ad8-bf3a-d2e1004e4fa8" providerId="ADAL" clId="{DEF672B4-2066-441A-81D9-2071592E7264}" dt="2024-02-01T17:25:37.609" v="5" actId="27918"/>
        <pc:sldMkLst>
          <pc:docMk/>
          <pc:sldMk cId="2338066774" sldId="399"/>
        </pc:sldMkLst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Weigel Stefan (PAR-EPS)" userId="fd3b2067-2981-4ad8-bf3a-d2e1004e4fa8" providerId="ADAL" clId="{40EA288A-947C-490A-A934-B35AC41B3809}"/>
    <pc:docChg chg="modSld">
      <pc:chgData name="Weigel Stefan (PAR-EPS)" userId="fd3b2067-2981-4ad8-bf3a-d2e1004e4fa8" providerId="ADAL" clId="{40EA288A-947C-490A-A934-B35AC41B3809}" dt="2024-04-22T11:55:27.967" v="17" actId="20577"/>
      <pc:docMkLst>
        <pc:docMk/>
      </pc:docMkLst>
      <pc:sldChg chg="modSp mod">
        <pc:chgData name="Weigel Stefan (PAR-EPS)" userId="fd3b2067-2981-4ad8-bf3a-d2e1004e4fa8" providerId="ADAL" clId="{40EA288A-947C-490A-A934-B35AC41B3809}" dt="2024-04-22T11:55:27.967" v="17" actId="20577"/>
        <pc:sldMkLst>
          <pc:docMk/>
          <pc:sldMk cId="2338066774" sldId="399"/>
        </pc:sldMkLst>
        <pc:spChg chg="mod">
          <ac:chgData name="Weigel Stefan (PAR-EPS)" userId="fd3b2067-2981-4ad8-bf3a-d2e1004e4fa8" providerId="ADAL" clId="{40EA288A-947C-490A-A934-B35AC41B3809}" dt="2024-04-22T11:55:18.359" v="12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40EA288A-947C-490A-A934-B35AC41B3809}" dt="2024-04-22T11:54:37.169" v="10" actId="554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40EA288A-947C-490A-A934-B35AC41B3809}" dt="2024-04-22T11:55:27.967" v="17" actId="20577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40EA288A-947C-490A-A934-B35AC41B3809}" dt="2024-04-22T11:54:42.652" v="11" actId="255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434B2013-B2C4-4896-BC95-7A0C2D018EBD}"/>
    <pc:docChg chg="delSld">
      <pc:chgData name="Meyer Raphael (PAR-ES)" userId="79615dfe-ed48-4e74-a40f-4f7b034c1c27" providerId="ADAL" clId="{434B2013-B2C4-4896-BC95-7A0C2D018EBD}" dt="2022-03-03T15:14:01.612" v="0" actId="47"/>
      <pc:docMkLst>
        <pc:docMk/>
      </pc:docMkLst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1284291177" sldId="400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448611044" sldId="401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72270592" sldId="402"/>
        </pc:sldMkLst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Weigel Stefan (PAR-ES)" userId="fd3b2067-2981-4ad8-bf3a-d2e1004e4fa8" providerId="ADAL" clId="{42229056-6508-41A6-BCBE-9DDD5149FB9A}"/>
    <pc:docChg chg="custSel modSld">
      <pc:chgData name="Weigel Stefan (PAR-ES)" userId="fd3b2067-2981-4ad8-bf3a-d2e1004e4fa8" providerId="ADAL" clId="{42229056-6508-41A6-BCBE-9DDD5149FB9A}" dt="2023-02-01T14:23:55.834" v="9" actId="27918"/>
      <pc:docMkLst>
        <pc:docMk/>
      </pc:docMkLst>
      <pc:sldChg chg="modSp mod">
        <pc:chgData name="Weigel Stefan (PAR-ES)" userId="fd3b2067-2981-4ad8-bf3a-d2e1004e4fa8" providerId="ADAL" clId="{42229056-6508-41A6-BCBE-9DDD5149FB9A}" dt="2023-02-01T14:23:55.834" v="9" actId="27918"/>
        <pc:sldMkLst>
          <pc:docMk/>
          <pc:sldMk cId="2338066774" sldId="399"/>
        </pc:sldMkLst>
        <pc:spChg chg="mod">
          <ac:chgData name="Weigel Stefan (PAR-ES)" userId="fd3b2067-2981-4ad8-bf3a-d2e1004e4fa8" providerId="ADAL" clId="{42229056-6508-41A6-BCBE-9DDD5149FB9A}" dt="2023-02-01T14:23:24.417" v="2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42229056-6508-41A6-BCBE-9DDD5149FB9A}" dt="2023-02-01T14:23:45.936" v="6" actId="20577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S)" userId="fd3b2067-2981-4ad8-bf3a-d2e1004e4fa8" providerId="ADAL" clId="{42229056-6508-41A6-BCBE-9DDD5149FB9A}" dt="2023-02-01T14:23:42.217" v="3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B539623C-0D18-4ED4-94C0-AB6BD7AF6A63}"/>
    <pc:docChg chg="custSel addSld modSld">
      <pc:chgData name="Meyer Raphael (PAR-ES)" userId="79615dfe-ed48-4e74-a40f-4f7b034c1c27" providerId="ADAL" clId="{B539623C-0D18-4ED4-94C0-AB6BD7AF6A63}" dt="2022-03-03T15:11:16.556" v="96" actId="27918"/>
      <pc:docMkLst>
        <pc:docMk/>
      </pc:docMkLst>
      <pc:sldChg chg="modSp mod">
        <pc:chgData name="Meyer Raphael (PAR-ES)" userId="79615dfe-ed48-4e74-a40f-4f7b034c1c27" providerId="ADAL" clId="{B539623C-0D18-4ED4-94C0-AB6BD7AF6A63}" dt="2022-03-03T15:11:16.556" v="96" actId="27918"/>
        <pc:sldMkLst>
          <pc:docMk/>
          <pc:sldMk cId="2338066774" sldId="399"/>
        </pc:sldMkLst>
        <pc:spChg chg="mod">
          <ac:chgData name="Meyer Raphael (PAR-ES)" userId="79615dfe-ed48-4e74-a40f-4f7b034c1c27" providerId="ADAL" clId="{B539623C-0D18-4ED4-94C0-AB6BD7AF6A63}" dt="2022-03-03T15:01:27.564" v="4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1:13.476" v="35" actId="20577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Meyer Raphael (PAR-ES)" userId="79615dfe-ed48-4e74-a40f-4f7b034c1c27" providerId="ADAL" clId="{B539623C-0D18-4ED4-94C0-AB6BD7AF6A63}" dt="2022-03-03T14:59:16.561" v="9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  <pc:sldChg chg="modSp add mod">
        <pc:chgData name="Meyer Raphael (PAR-ES)" userId="79615dfe-ed48-4e74-a40f-4f7b034c1c27" providerId="ADAL" clId="{B539623C-0D18-4ED4-94C0-AB6BD7AF6A63}" dt="2022-03-03T15:07:48.347" v="61" actId="27918"/>
        <pc:sldMkLst>
          <pc:docMk/>
          <pc:sldMk cId="1284291177" sldId="400"/>
        </pc:sldMkLst>
        <pc:spChg chg="mod">
          <ac:chgData name="Meyer Raphael (PAR-ES)" userId="79615dfe-ed48-4e74-a40f-4f7b034c1c27" providerId="ADAL" clId="{B539623C-0D18-4ED4-94C0-AB6BD7AF6A63}" dt="2022-03-03T15:06:50.434" v="54" actId="20577"/>
          <ac:spMkLst>
            <pc:docMk/>
            <pc:sldMk cId="1284291177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7:07.484" v="57" actId="20577"/>
          <ac:spMkLst>
            <pc:docMk/>
            <pc:sldMk cId="1284291177" sldId="400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09:17.377" v="77" actId="27918"/>
        <pc:sldMkLst>
          <pc:docMk/>
          <pc:sldMk cId="2448611044" sldId="401"/>
        </pc:sldMkLst>
        <pc:spChg chg="mod">
          <ac:chgData name="Meyer Raphael (PAR-ES)" userId="79615dfe-ed48-4e74-a40f-4f7b034c1c27" providerId="ADAL" clId="{B539623C-0D18-4ED4-94C0-AB6BD7AF6A63}" dt="2022-03-03T15:08:34.372" v="64" actId="20577"/>
          <ac:spMkLst>
            <pc:docMk/>
            <pc:sldMk cId="2448611044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9:06.268" v="73" actId="20577"/>
          <ac:spMkLst>
            <pc:docMk/>
            <pc:sldMk cId="2448611044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09:00.237" v="67" actId="20577"/>
          <ac:spMkLst>
            <pc:docMk/>
            <pc:sldMk cId="2448611044" sldId="401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10:45.084" v="93" actId="27918"/>
        <pc:sldMkLst>
          <pc:docMk/>
          <pc:sldMk cId="272270592" sldId="402"/>
        </pc:sldMkLst>
        <pc:spChg chg="mod">
          <ac:chgData name="Meyer Raphael (PAR-ES)" userId="79615dfe-ed48-4e74-a40f-4f7b034c1c27" providerId="ADAL" clId="{B539623C-0D18-4ED4-94C0-AB6BD7AF6A63}" dt="2022-03-03T15:10:01.805" v="80" actId="20577"/>
          <ac:spMkLst>
            <pc:docMk/>
            <pc:sldMk cId="2722705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10:34.404" v="89" actId="20577"/>
          <ac:spMkLst>
            <pc:docMk/>
            <pc:sldMk cId="2722705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10:30.856" v="83" actId="20577"/>
          <ac:spMkLst>
            <pc:docMk/>
            <pc:sldMk cId="2722705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Weigel Stefan (PAR-EPS)" userId="fd3b2067-2981-4ad8-bf3a-d2e1004e4fa8" providerId="ADAL" clId="{50E619AB-2747-4D0E-97B5-04E136085B1A}"/>
    <pc:docChg chg="modSld">
      <pc:chgData name="Weigel Stefan (PAR-EPS)" userId="fd3b2067-2981-4ad8-bf3a-d2e1004e4fa8" providerId="ADAL" clId="{50E619AB-2747-4D0E-97B5-04E136085B1A}" dt="2025-02-24T08:24:27.818" v="5" actId="207"/>
      <pc:docMkLst>
        <pc:docMk/>
      </pc:docMkLst>
      <pc:sldChg chg="modSp mod">
        <pc:chgData name="Weigel Stefan (PAR-EPS)" userId="fd3b2067-2981-4ad8-bf3a-d2e1004e4fa8" providerId="ADAL" clId="{50E619AB-2747-4D0E-97B5-04E136085B1A}" dt="2025-02-24T08:24:27.818" v="5" actId="207"/>
        <pc:sldMkLst>
          <pc:docMk/>
          <pc:sldMk cId="2338066774" sldId="399"/>
        </pc:sldMkLst>
        <pc:spChg chg="mod">
          <ac:chgData name="Weigel Stefan (PAR-EPS)" userId="fd3b2067-2981-4ad8-bf3a-d2e1004e4fa8" providerId="ADAL" clId="{50E619AB-2747-4D0E-97B5-04E136085B1A}" dt="2025-02-24T08:24:14.261" v="1" actId="20577"/>
          <ac:spMkLst>
            <pc:docMk/>
            <pc:sldMk cId="2338066774" sldId="399"/>
            <ac:spMk id="2" creationId="{00000000-0000-0000-0000-000000000000}"/>
          </ac:spMkLst>
        </pc:spChg>
        <pc:graphicFrameChg chg="mod">
          <ac:chgData name="Weigel Stefan (PAR-EPS)" userId="fd3b2067-2981-4ad8-bf3a-d2e1004e4fa8" providerId="ADAL" clId="{50E619AB-2747-4D0E-97B5-04E136085B1A}" dt="2025-02-24T08:24:27.818" v="5" actId="207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EB5DEF9F-F706-47F6-B6EB-2038FBF844C5}"/>
    <pc:docChg chg="custSel delSld modSld">
      <pc:chgData name="Meyer Raphael (PAR-ES)" userId="79615dfe-ed48-4e74-a40f-4f7b034c1c27" providerId="ADAL" clId="{EB5DEF9F-F706-47F6-B6EB-2038FBF844C5}" dt="2022-01-17T15:29:07.310" v="33" actId="47"/>
      <pc:docMkLst>
        <pc:docMk/>
      </pc:docMkLst>
      <pc:sldChg chg="del">
        <pc:chgData name="Meyer Raphael (PAR-ES)" userId="79615dfe-ed48-4e74-a40f-4f7b034c1c27" providerId="ADAL" clId="{EB5DEF9F-F706-47F6-B6EB-2038FBF844C5}" dt="2022-01-17T15:29:07.310" v="33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B5DEF9F-F706-47F6-B6EB-2038FBF844C5}" dt="2022-01-17T15:25:25.967" v="17" actId="20577"/>
        <pc:sldMkLst>
          <pc:docMk/>
          <pc:sldMk cId="2084493369" sldId="401"/>
        </pc:sldMkLst>
        <pc:spChg chg="mod">
          <ac:chgData name="Meyer Raphael (PAR-ES)" userId="79615dfe-ed48-4e74-a40f-4f7b034c1c27" providerId="ADAL" clId="{EB5DEF9F-F706-47F6-B6EB-2038FBF844C5}" dt="2022-01-17T15:23:10.622" v="2" actId="20577"/>
          <ac:spMkLst>
            <pc:docMk/>
            <pc:sldMk cId="2084493369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4:57.509" v="14" actId="20577"/>
          <ac:spMkLst>
            <pc:docMk/>
            <pc:sldMk cId="2084493369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5:25.967" v="17" actId="20577"/>
          <ac:spMkLst>
            <pc:docMk/>
            <pc:sldMk cId="2084493369" sldId="401"/>
            <ac:spMk id="11" creationId="{84F82B92-ACCD-41AC-8B9B-F49F946956E6}"/>
          </ac:spMkLst>
        </pc:spChg>
      </pc:sldChg>
      <pc:sldChg chg="modSp mod">
        <pc:chgData name="Meyer Raphael (PAR-ES)" userId="79615dfe-ed48-4e74-a40f-4f7b034c1c27" providerId="ADAL" clId="{EB5DEF9F-F706-47F6-B6EB-2038FBF844C5}" dt="2022-01-17T15:28:38.821" v="32" actId="20577"/>
        <pc:sldMkLst>
          <pc:docMk/>
          <pc:sldMk cId="1008431792" sldId="402"/>
        </pc:sldMkLst>
        <pc:spChg chg="mod">
          <ac:chgData name="Meyer Raphael (PAR-ES)" userId="79615dfe-ed48-4e74-a40f-4f7b034c1c27" providerId="ADAL" clId="{EB5DEF9F-F706-47F6-B6EB-2038FBF844C5}" dt="2022-01-17T15:27:38.747" v="20" actId="20577"/>
          <ac:spMkLst>
            <pc:docMk/>
            <pc:sldMk cId="10084317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8:18.017" v="29" actId="20577"/>
          <ac:spMkLst>
            <pc:docMk/>
            <pc:sldMk cId="10084317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8:38.821" v="32" actId="20577"/>
          <ac:spMkLst>
            <pc:docMk/>
            <pc:sldMk cId="10084317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Weigel Stefan (PAR-EPS)" userId="fd3b2067-2981-4ad8-bf3a-d2e1004e4fa8" providerId="ADAL" clId="{9E00B44F-E8CE-4663-B8C6-A6689D310ACF}"/>
    <pc:docChg chg="custSel modSld">
      <pc:chgData name="Weigel Stefan (PAR-EPS)" userId="fd3b2067-2981-4ad8-bf3a-d2e1004e4fa8" providerId="ADAL" clId="{9E00B44F-E8CE-4663-B8C6-A6689D310ACF}" dt="2024-01-11T17:06:34.117" v="25" actId="20577"/>
      <pc:docMkLst>
        <pc:docMk/>
      </pc:docMkLst>
      <pc:sldChg chg="modSp mod">
        <pc:chgData name="Weigel Stefan (PAR-EPS)" userId="fd3b2067-2981-4ad8-bf3a-d2e1004e4fa8" providerId="ADAL" clId="{9E00B44F-E8CE-4663-B8C6-A6689D310ACF}" dt="2024-01-11T17:06:34.117" v="25" actId="20577"/>
        <pc:sldMkLst>
          <pc:docMk/>
          <pc:sldMk cId="2338066774" sldId="399"/>
        </pc:sldMkLst>
        <pc:spChg chg="mod">
          <ac:chgData name="Weigel Stefan (PAR-EPS)" userId="fd3b2067-2981-4ad8-bf3a-d2e1004e4fa8" providerId="ADAL" clId="{9E00B44F-E8CE-4663-B8C6-A6689D310ACF}" dt="2024-01-11T17:01:31.729" v="1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9E00B44F-E8CE-4663-B8C6-A6689D310ACF}" dt="2024-01-11T17:06:34.117" v="25" actId="20577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9E00B44F-E8CE-4663-B8C6-A6689D310ACF}" dt="2024-01-11T17:01:35.904" v="2" actId="255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9E00B44F-E8CE-4663-B8C6-A6689D310ACF}" dt="2024-01-11T17:01:36.928" v="3" actId="1076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Weigel Stefan (PAR-ES)" userId="fd3b2067-2981-4ad8-bf3a-d2e1004e4fa8" providerId="ADAL" clId="{E5DC8321-2A15-4029-A656-EDA02A5FF0BA}"/>
    <pc:docChg chg="modSld">
      <pc:chgData name="Weigel Stefan (PAR-ES)" userId="fd3b2067-2981-4ad8-bf3a-d2e1004e4fa8" providerId="ADAL" clId="{E5DC8321-2A15-4029-A656-EDA02A5FF0BA}" dt="2023-02-01T14:17:01.345" v="79" actId="20577"/>
      <pc:docMkLst>
        <pc:docMk/>
      </pc:docMkLst>
      <pc:sldChg chg="modSp mod">
        <pc:chgData name="Weigel Stefan (PAR-ES)" userId="fd3b2067-2981-4ad8-bf3a-d2e1004e4fa8" providerId="ADAL" clId="{E5DC8321-2A15-4029-A656-EDA02A5FF0BA}" dt="2023-02-01T14:17:01.345" v="79" actId="20577"/>
        <pc:sldMkLst>
          <pc:docMk/>
          <pc:sldMk cId="2338066774" sldId="399"/>
        </pc:sldMkLst>
        <pc:spChg chg="mod">
          <ac:chgData name="Weigel Stefan (PAR-ES)" userId="fd3b2067-2981-4ad8-bf3a-d2e1004e4fa8" providerId="ADAL" clId="{E5DC8321-2A15-4029-A656-EDA02A5FF0BA}" dt="2023-02-01T14:16:06.943" v="73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E5DC8321-2A15-4029-A656-EDA02A5FF0BA}" dt="2023-02-01T14:17:01.345" v="79" actId="20577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95011838962335"/>
          <c:y val="0.10745262598812517"/>
          <c:w val="0.70347277391447394"/>
          <c:h val="0.7994640434541477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data!$C$19</c:f>
              <c:strCache>
                <c:ptCount val="1"/>
                <c:pt idx="0">
                  <c:v>hommes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CC5-4387-A227-3B5CA15071DA}"/>
              </c:ext>
            </c:extLst>
          </c:dPt>
          <c:cat>
            <c:strRef>
              <c:f>data!$B$20:$B$29</c:f>
              <c:strCache>
                <c:ptCount val="10"/>
                <c:pt idx="0">
                  <c:v>moins de cinq ans</c:v>
                </c:pt>
                <c:pt idx="1">
                  <c:v>entre 5 et 9 ans</c:v>
                </c:pt>
                <c:pt idx="2">
                  <c:v>entre 10 et 14 ans</c:v>
                </c:pt>
                <c:pt idx="3">
                  <c:v>entre 15 et 19 ans</c:v>
                </c:pt>
                <c:pt idx="4">
                  <c:v>entre 20 et 24 ans</c:v>
                </c:pt>
                <c:pt idx="5">
                  <c:v>entre 25 et 29 ans</c:v>
                </c:pt>
                <c:pt idx="6">
                  <c:v>entre 30 et 34 ans</c:v>
                </c:pt>
                <c:pt idx="7">
                  <c:v>entre 35 et 39 ans</c:v>
                </c:pt>
                <c:pt idx="8">
                  <c:v>entre 40 et 44 ans</c:v>
                </c:pt>
                <c:pt idx="9">
                  <c:v>45 ans et plus</c:v>
                </c:pt>
              </c:strCache>
            </c:strRef>
          </c:cat>
          <c:val>
            <c:numRef>
              <c:f>data!$C$20:$C$29</c:f>
              <c:numCache>
                <c:formatCode>#,##0</c:formatCode>
                <c:ptCount val="10"/>
                <c:pt idx="0">
                  <c:v>-8672</c:v>
                </c:pt>
                <c:pt idx="1">
                  <c:v>-4319</c:v>
                </c:pt>
                <c:pt idx="2">
                  <c:v>-3385</c:v>
                </c:pt>
                <c:pt idx="3">
                  <c:v>-1780</c:v>
                </c:pt>
                <c:pt idx="4">
                  <c:v>-1512</c:v>
                </c:pt>
                <c:pt idx="5">
                  <c:v>-540</c:v>
                </c:pt>
                <c:pt idx="6">
                  <c:v>-1760</c:v>
                </c:pt>
                <c:pt idx="7">
                  <c:v>-2299</c:v>
                </c:pt>
                <c:pt idx="8">
                  <c:v>-1242</c:v>
                </c:pt>
                <c:pt idx="9">
                  <c:v>-338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C5-4387-A227-3B5CA15071DA}"/>
            </c:ext>
          </c:extLst>
        </c:ser>
        <c:ser>
          <c:idx val="1"/>
          <c:order val="1"/>
          <c:tx>
            <c:strRef>
              <c:f>data!$D$19</c:f>
              <c:strCache>
                <c:ptCount val="1"/>
                <c:pt idx="0">
                  <c:v>femmes</c:v>
                </c:pt>
              </c:strCache>
            </c:strRef>
          </c:tx>
          <c:spPr>
            <a:solidFill>
              <a:srgbClr val="B00000"/>
            </a:solidFill>
            <a:ln>
              <a:noFill/>
            </a:ln>
          </c:spPr>
          <c:invertIfNegative val="0"/>
          <c:cat>
            <c:strRef>
              <c:f>data!$B$20:$B$29</c:f>
              <c:strCache>
                <c:ptCount val="10"/>
                <c:pt idx="0">
                  <c:v>moins de cinq ans</c:v>
                </c:pt>
                <c:pt idx="1">
                  <c:v>entre 5 et 9 ans</c:v>
                </c:pt>
                <c:pt idx="2">
                  <c:v>entre 10 et 14 ans</c:v>
                </c:pt>
                <c:pt idx="3">
                  <c:v>entre 15 et 19 ans</c:v>
                </c:pt>
                <c:pt idx="4">
                  <c:v>entre 20 et 24 ans</c:v>
                </c:pt>
                <c:pt idx="5">
                  <c:v>entre 25 et 29 ans</c:v>
                </c:pt>
                <c:pt idx="6">
                  <c:v>entre 30 et 34 ans</c:v>
                </c:pt>
                <c:pt idx="7">
                  <c:v>entre 35 et 39 ans</c:v>
                </c:pt>
                <c:pt idx="8">
                  <c:v>entre 40 et 44 ans</c:v>
                </c:pt>
                <c:pt idx="9">
                  <c:v>45 ans et plus</c:v>
                </c:pt>
              </c:strCache>
            </c:strRef>
          </c:cat>
          <c:val>
            <c:numRef>
              <c:f>data!$D$20:$D$29</c:f>
              <c:numCache>
                <c:formatCode>#,##0</c:formatCode>
                <c:ptCount val="10"/>
                <c:pt idx="0">
                  <c:v>2706</c:v>
                </c:pt>
                <c:pt idx="1">
                  <c:v>1259</c:v>
                </c:pt>
                <c:pt idx="2">
                  <c:v>930</c:v>
                </c:pt>
                <c:pt idx="3">
                  <c:v>477</c:v>
                </c:pt>
                <c:pt idx="4">
                  <c:v>368</c:v>
                </c:pt>
                <c:pt idx="5">
                  <c:v>106</c:v>
                </c:pt>
                <c:pt idx="6">
                  <c:v>342</c:v>
                </c:pt>
                <c:pt idx="7">
                  <c:v>258</c:v>
                </c:pt>
                <c:pt idx="8">
                  <c:v>74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C5-4387-A227-3B5CA15071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25733120"/>
        <c:axId val="125422208"/>
      </c:barChart>
      <c:valAx>
        <c:axId val="125422208"/>
        <c:scaling>
          <c:orientation val="minMax"/>
          <c:max val="3000"/>
          <c:min val="-90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;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de-DE"/>
          </a:p>
        </c:txPr>
        <c:crossAx val="125733120"/>
        <c:crossesAt val="1"/>
        <c:crossBetween val="between"/>
        <c:majorUnit val="1500"/>
      </c:valAx>
      <c:catAx>
        <c:axId val="12573312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high"/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5422208"/>
        <c:crosses val="max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0.56698</cdr:x>
      <cdr:y>0.03681</cdr:y>
    </cdr:from>
    <cdr:to>
      <cdr:x>0.6334</cdr:x>
      <cdr:y>0.0909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5670251" y="164669"/>
          <a:ext cx="664212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>
              <a:solidFill>
                <a:srgbClr val="444444"/>
              </a:solidFill>
            </a:rPr>
            <a:t>Hommes </a:t>
          </a:r>
          <a:endParaRPr lang="de-CH" sz="1100" dirty="0">
            <a:solidFill>
              <a:srgbClr val="444444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0.65503</cdr:x>
      <cdr:y>0.03681</cdr:y>
    </cdr:from>
    <cdr:to>
      <cdr:x>0.71856</cdr:x>
      <cdr:y>0.0909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6550821" y="164669"/>
          <a:ext cx="635358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>
              <a:solidFill>
                <a:srgbClr val="444444"/>
              </a:solidFill>
            </a:rPr>
            <a:t>Femmes </a:t>
          </a:r>
          <a:endParaRPr lang="de-CH" sz="1100" dirty="0">
            <a:solidFill>
              <a:srgbClr val="444444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2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fr-FR" dirty="0"/>
              <a:t>Répartition des collaboratrices et collaborateurs en fonction de leur ancienneté en 2024.</a:t>
            </a:r>
            <a:endParaRPr lang="de-CH" sz="14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43112" y="6092825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  <a:latin typeface="+mj-lt"/>
              </a:rPr>
              <a:t>reporting.sbb.ch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4F82B92-ACCD-41AC-8B9B-F49F946956E6}"/>
              </a:ext>
            </a:extLst>
          </p:cNvPr>
          <p:cNvSpPr txBox="1"/>
          <p:nvPr/>
        </p:nvSpPr>
        <p:spPr>
          <a:xfrm>
            <a:off x="1487488" y="6092825"/>
            <a:ext cx="6195358" cy="57842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1100" dirty="0">
                <a:solidFill>
                  <a:srgbClr val="444444"/>
                </a:solidFill>
                <a:latin typeface="+mj-lt"/>
                <a:cs typeface="Arial" pitchFamily="34" charset="0"/>
              </a:rPr>
              <a:t>Collaboratrices et collaborateurs à la fin de l’année. CFF SA et CFF Cargo SA (Suisse).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67E5BF1A-DCFF-4431-8721-9C385B8E6F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9621014"/>
              </p:ext>
            </p:extLst>
          </p:nvPr>
        </p:nvGraphicFramePr>
        <p:xfrm>
          <a:off x="703718" y="1402252"/>
          <a:ext cx="10000795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80667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20F0F135-E791-4A77-BE41-424962F2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6e82a89-ba48-4728-b345-cf206dbec8f1"/>
    <ds:schemaRef ds:uri="http://schemas.microsoft.com/office/infopath/2007/PartnerControls"/>
    <ds:schemaRef ds:uri="2f5c8543-cf23-4718-a3b8-32b0a91d511a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52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Répartition des collaboratrices et collaborateurs en fonction de leur ancienneté en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Répartition des collaboratrices et collaborateurs en fonction de leur ancienneté en 2024.</dc:title>
  <dc:creator>Meyer Raphael (KOM-PGA-VSF)</dc:creator>
  <cp:lastModifiedBy>Stefan Weigel (PAR-EPS)</cp:lastModifiedBy>
  <cp:revision>55</cp:revision>
  <dcterms:created xsi:type="dcterms:W3CDTF">2020-09-30T11:00:09Z</dcterms:created>
  <dcterms:modified xsi:type="dcterms:W3CDTF">2025-02-24T12:59:41Z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