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7F0000"/>
    <a:srgbClr val="F80000"/>
    <a:srgbClr val="FF8989"/>
    <a:srgbClr val="A7A7A7"/>
    <a:srgbClr val="F6F6F6"/>
    <a:srgbClr val="D1D1D1"/>
    <a:srgbClr val="626262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0B95380-40E0-4A9F-A80B-AAD5C0983CFE}"/>
    <pc:docChg chg="undo custSel modSld">
      <pc:chgData name="Weigel Stefan (PAR-EPS)" userId="fd3b2067-2981-4ad8-bf3a-d2e1004e4fa8" providerId="ADAL" clId="{90B95380-40E0-4A9F-A80B-AAD5C0983CFE}" dt="2024-04-23T12:42:26.548" v="31" actId="692"/>
      <pc:docMkLst>
        <pc:docMk/>
      </pc:docMkLst>
      <pc:sldChg chg="addSp modSp mod">
        <pc:chgData name="Weigel Stefan (PAR-EPS)" userId="fd3b2067-2981-4ad8-bf3a-d2e1004e4fa8" providerId="ADAL" clId="{90B95380-40E0-4A9F-A80B-AAD5C0983CFE}" dt="2024-04-23T12:42:26.548" v="31" actId="692"/>
        <pc:sldMkLst>
          <pc:docMk/>
          <pc:sldMk cId="1183644670" sldId="410"/>
        </pc:sldMkLst>
        <pc:spChg chg="add mod">
          <ac:chgData name="Weigel Stefan (PAR-EPS)" userId="fd3b2067-2981-4ad8-bf3a-d2e1004e4fa8" providerId="ADAL" clId="{90B95380-40E0-4A9F-A80B-AAD5C0983CFE}" dt="2024-04-23T12:41:44.277" v="30" actId="20577"/>
          <ac:spMkLst>
            <pc:docMk/>
            <pc:sldMk cId="1183644670" sldId="410"/>
            <ac:spMk id="3" creationId="{FAEEAB40-68B5-8C7C-3693-60ADB0432ADE}"/>
          </ac:spMkLst>
        </pc:spChg>
        <pc:spChg chg="mod">
          <ac:chgData name="Weigel Stefan (PAR-EPS)" userId="fd3b2067-2981-4ad8-bf3a-d2e1004e4fa8" providerId="ADAL" clId="{90B95380-40E0-4A9F-A80B-AAD5C0983CFE}" dt="2024-04-23T12:39:44.879" v="24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90B95380-40E0-4A9F-A80B-AAD5C0983CFE}" dt="2024-04-23T12:42:26.548" v="31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E3DE2E05-1CA2-4A1B-BBB6-6B5FBF774AF5}"/>
    <pc:docChg chg="modSld">
      <pc:chgData name="Weigel Stefan (PAR-EPS)" userId="fd3b2067-2981-4ad8-bf3a-d2e1004e4fa8" providerId="ADAL" clId="{E3DE2E05-1CA2-4A1B-BBB6-6B5FBF774AF5}" dt="2025-02-22T14:17:05.778" v="3" actId="27918"/>
      <pc:docMkLst>
        <pc:docMk/>
      </pc:docMkLst>
      <pc:sldChg chg="modSp mod">
        <pc:chgData name="Weigel Stefan (PAR-EPS)" userId="fd3b2067-2981-4ad8-bf3a-d2e1004e4fa8" providerId="ADAL" clId="{E3DE2E05-1CA2-4A1B-BBB6-6B5FBF774AF5}" dt="2025-02-22T14:17:05.778" v="3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E3DE2E05-1CA2-4A1B-BBB6-6B5FBF774AF5}" dt="2025-02-22T14:16:40.928" v="0" actId="79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3E9ECF96-226D-4AF2-81C7-0101A1670EF0}"/>
    <pc:docChg chg="modSld">
      <pc:chgData name="Weigel Stefan (PAR-EPS)" userId="fd3b2067-2981-4ad8-bf3a-d2e1004e4fa8" providerId="ADAL" clId="{3E9ECF96-226D-4AF2-81C7-0101A1670EF0}" dt="2024-02-28T13:09:59.888" v="8" actId="27918"/>
      <pc:docMkLst>
        <pc:docMk/>
      </pc:docMkLst>
      <pc:sldChg chg="modSp mod">
        <pc:chgData name="Weigel Stefan (PAR-EPS)" userId="fd3b2067-2981-4ad8-bf3a-d2e1004e4fa8" providerId="ADAL" clId="{3E9ECF96-226D-4AF2-81C7-0101A1670EF0}" dt="2024-02-28T13:09:59.888" v="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3E9ECF96-226D-4AF2-81C7-0101A1670EF0}" dt="2024-02-28T13:09:16.870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05:50.832" v="78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05:50.832" v="7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Déraillements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0-E62B-4076-A598-1609444C101A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Collisions rapportées au nombre de courses </c:v>
                </c:pt>
              </c:strCache>
            </c:strRef>
          </c:tx>
          <c:spPr>
            <a:solidFill>
              <a:srgbClr val="A7A7A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1-E62B-4076-A598-1609444C101A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  <c:pt idx="9">
                  <c:v>13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Accidents survenus à des passages à niveau</c:v>
                </c:pt>
              </c:strCache>
            </c:strRef>
          </c:tx>
          <c:spPr>
            <a:solidFill>
              <a:srgbClr val="62626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2-E62B-4076-A598-1609444C101A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11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12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Accidents de voyageurs ou de tiers lors de l’accès aux trains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3-E62B-4076-A598-1609444C101A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Collisions rapportées au nombre de courses par million de sillons­kilomètres</c:v>
                </c:pt>
              </c:strCache>
            </c:strRef>
          </c:tx>
          <c:spPr>
            <a:ln>
              <a:solidFill>
                <a:srgbClr val="B0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6.0000000000000001E-3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52744878302460318"/>
          <c:h val="0.22057605442374534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0.05784</cdr:x>
      <cdr:y>0.11809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8245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CH" sz="1100" noProof="0" dirty="0"/>
            <a:t>nombre </a:t>
          </a:r>
          <a:endParaRPr lang="fr-CH" sz="1100" noProof="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0.77469</cdr:x>
      <cdr:y>0.07302</cdr:y>
    </cdr:from>
    <cdr:to>
      <cdr:x>0.90014</cdr:x>
      <cdr:y>0.11809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932433" y="392032"/>
          <a:ext cx="1284573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fr-CH" sz="1100" noProof="0" dirty="0"/>
            <a:t>nombre/M sillon-km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Accidents d’exploitation ferroviaire.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11041515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6173" y="647741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AEEAB40-68B5-8C7C-3693-60ADB0432ADE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Accidents sur le réseau de l’infrastructure CFF.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68A4A-6C31-47E5-AAC9-D681357F1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Accidents d’exploitation ferroviaire.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Accidents d’exploitation ferroviaire.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2025-02-24T12:59:56Z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