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B7B7B7"/>
    <a:srgbClr val="5A5A5A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9271FE73-6256-4EE7-AABF-957E215C926C}"/>
    <pc:docChg chg="modSld">
      <pc:chgData name="Weigel Stefan (PAR-EPS)" userId="fd3b2067-2981-4ad8-bf3a-d2e1004e4fa8" providerId="ADAL" clId="{9271FE73-6256-4EE7-AABF-957E215C926C}" dt="2024-04-24T15:22:17.650" v="12" actId="554"/>
      <pc:docMkLst>
        <pc:docMk/>
      </pc:docMkLst>
      <pc:sldChg chg="modSp mod setBg">
        <pc:chgData name="Weigel Stefan (PAR-EPS)" userId="fd3b2067-2981-4ad8-bf3a-d2e1004e4fa8" providerId="ADAL" clId="{9271FE73-6256-4EE7-AABF-957E215C926C}" dt="2024-04-24T15:22:17.650" v="12" actId="554"/>
        <pc:sldMkLst>
          <pc:docMk/>
          <pc:sldMk cId="3158517815" sldId="412"/>
        </pc:sldMkLst>
        <pc:spChg chg="mod">
          <ac:chgData name="Weigel Stefan (PAR-EPS)" userId="fd3b2067-2981-4ad8-bf3a-d2e1004e4fa8" providerId="ADAL" clId="{9271FE73-6256-4EE7-AABF-957E215C926C}" dt="2024-04-24T15:22:17.650" v="12" actId="554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9271FE73-6256-4EE7-AABF-957E215C926C}" dt="2024-04-24T15:22:17.650" v="12" actId="554"/>
          <ac:spMkLst>
            <pc:docMk/>
            <pc:sldMk cId="3158517815" sldId="412"/>
            <ac:spMk id="7" creationId="{A268B3EA-5C95-4C29-811B-3808A456157E}"/>
          </ac:spMkLst>
        </pc:spChg>
        <pc:graphicFrameChg chg="mod">
          <ac:chgData name="Weigel Stefan (PAR-EPS)" userId="fd3b2067-2981-4ad8-bf3a-d2e1004e4fa8" providerId="ADAL" clId="{9271FE73-6256-4EE7-AABF-957E215C926C}" dt="2024-04-24T15:21:42.622" v="10" actId="207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PS)" userId="fd3b2067-2981-4ad8-bf3a-d2e1004e4fa8" providerId="ADAL" clId="{ECDB9849-44A9-494A-A811-38F7808F91CC}"/>
    <pc:docChg chg="modSld">
      <pc:chgData name="Weigel Stefan (PAR-EPS)" userId="fd3b2067-2981-4ad8-bf3a-d2e1004e4fa8" providerId="ADAL" clId="{ECDB9849-44A9-494A-A811-38F7808F91CC}" dt="2025-02-24T09:53:07.645" v="2" actId="27918"/>
      <pc:docMkLst>
        <pc:docMk/>
      </pc:docMkLst>
      <pc:sldChg chg="mod">
        <pc:chgData name="Weigel Stefan (PAR-EPS)" userId="fd3b2067-2981-4ad8-bf3a-d2e1004e4fa8" providerId="ADAL" clId="{ECDB9849-44A9-494A-A811-38F7808F91CC}" dt="2025-02-24T09:53:07.645" v="2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2DBB8583-6B76-4E74-B866-74BDDD3E6FE9}"/>
    <pc:docChg chg="modSld">
      <pc:chgData name="Weigel Stefan (PAR-EPS)" userId="fd3b2067-2981-4ad8-bf3a-d2e1004e4fa8" providerId="ADAL" clId="{2DBB8583-6B76-4E74-B866-74BDDD3E6FE9}" dt="2024-02-28T11:58:25.561" v="19" actId="27918"/>
      <pc:docMkLst>
        <pc:docMk/>
      </pc:docMkLst>
      <pc:sldChg chg="modSp mod">
        <pc:chgData name="Weigel Stefan (PAR-EPS)" userId="fd3b2067-2981-4ad8-bf3a-d2e1004e4fa8" providerId="ADAL" clId="{2DBB8583-6B76-4E74-B866-74BDDD3E6FE9}" dt="2024-02-28T11:58:25.561" v="19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2DBB8583-6B76-4E74-B866-74BDDD3E6FE9}" dt="2024-02-28T11:53:21.589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2DBB8583-6B76-4E74-B866-74BDDD3E6FE9}" dt="2024-02-28T11:53:29.946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Saint-Gothard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A21-4D01-8F59-0E62409671FE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18.405615000000001</c:v>
                </c:pt>
                <c:pt idx="1">
                  <c:v>17.842801000000001</c:v>
                </c:pt>
                <c:pt idx="2">
                  <c:v>16.624806</c:v>
                </c:pt>
                <c:pt idx="3">
                  <c:v>14.843216999999999</c:v>
                </c:pt>
                <c:pt idx="4">
                  <c:v>16.882899999999999</c:v>
                </c:pt>
                <c:pt idx="5">
                  <c:v>17.179015</c:v>
                </c:pt>
                <c:pt idx="6">
                  <c:v>17.63063</c:v>
                </c:pt>
                <c:pt idx="7">
                  <c:v>20.640112999999999</c:v>
                </c:pt>
                <c:pt idx="8">
                  <c:v>22.394874000000002</c:v>
                </c:pt>
                <c:pt idx="9">
                  <c:v>20.828085999999999</c:v>
                </c:pt>
                <c:pt idx="10">
                  <c:v>20.607158999999999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0A21-4D01-8F59-0E62409671FE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13.915381999999999</c:v>
                </c:pt>
                <c:pt idx="1">
                  <c:v>15.303774000000001</c:v>
                </c:pt>
                <c:pt idx="2">
                  <c:v>16.884143000000002</c:v>
                </c:pt>
                <c:pt idx="3">
                  <c:v>17.496600999999998</c:v>
                </c:pt>
                <c:pt idx="4">
                  <c:v>16.113721000000002</c:v>
                </c:pt>
                <c:pt idx="5">
                  <c:v>14.807741999999999</c:v>
                </c:pt>
                <c:pt idx="6">
                  <c:v>12.384786999999999</c:v>
                </c:pt>
                <c:pt idx="7">
                  <c:v>13.208899000000001</c:v>
                </c:pt>
                <c:pt idx="8">
                  <c:v>10.993043999999999</c:v>
                </c:pt>
                <c:pt idx="9">
                  <c:v>10.898840999999999</c:v>
                </c:pt>
                <c:pt idx="10">
                  <c:v>10.427787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0.12363</cdr:x>
      <cdr:y>0.05636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68184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>
              <a:solidFill>
                <a:srgbClr val="444444"/>
              </a:solidFill>
              <a:latin typeface="+mj-lt"/>
              <a:cs typeface="Arial" pitchFamily="34" charset="0"/>
            </a:rPr>
            <a:t>M t nettes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Trafic marchandises transalpin sur rail.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12103619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205629"/>
          </a:xfrm>
          <a:prstGeom prst="rect">
            <a:avLst/>
          </a:prstGeo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Volume du trafic réalisé par l’ensemble des entreprises de transport ferroviaire sur l’infrastructure des CFF.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205629"/>
          </a:xfr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1CB0E5-01C8-4BFD-9F03-705FD20C8C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6e82a89-ba48-4728-b345-cf206dbec8f1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Trafic marchandises transalpin sur rail.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Trafic marchandises transalpin sur rail.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2025-02-24T13:01:42Z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