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E5E5E5"/>
    <a:srgbClr val="C60018"/>
    <a:srgbClr val="8D8D8D"/>
    <a:srgbClr val="BDBDBD"/>
    <a:srgbClr val="A20013"/>
    <a:srgbClr val="EB0000"/>
    <a:srgbClr val="44444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278" y="114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1466811-AD3D-49C3-948C-A50135232A05}"/>
    <pc:docChg chg="delSld">
      <pc:chgData name="Meyer Raphael (PAR-ES)" userId="79615dfe-ed48-4e74-a40f-4f7b034c1c27" providerId="ADAL" clId="{21466811-AD3D-49C3-948C-A50135232A05}" dt="2022-03-09T15:20:37.893" v="1" actId="47"/>
      <pc:docMkLst>
        <pc:docMk/>
      </pc:docMkLst>
      <pc:sldChg chg="del">
        <pc:chgData name="Meyer Raphael (PAR-ES)" userId="79615dfe-ed48-4e74-a40f-4f7b034c1c27" providerId="ADAL" clId="{21466811-AD3D-49C3-948C-A50135232A05}" dt="2022-03-09T15:20:35.083" v="0" actId="47"/>
        <pc:sldMkLst>
          <pc:docMk/>
          <pc:sldMk cId="3064315074" sldId="413"/>
        </pc:sldMkLst>
      </pc:sldChg>
      <pc:sldChg chg="del">
        <pc:chgData name="Meyer Raphael (PAR-ES)" userId="79615dfe-ed48-4e74-a40f-4f7b034c1c27" providerId="ADAL" clId="{21466811-AD3D-49C3-948C-A50135232A05}" dt="2022-03-09T15:20:37.893" v="1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21466811-AD3D-49C3-948C-A50135232A05}" dt="2022-03-09T15:20:37.893" v="1" actId="47"/>
        <pc:sldMkLst>
          <pc:docMk/>
          <pc:sldMk cId="2150380132" sldId="416"/>
        </pc:sldMkLst>
      </pc:sldChg>
    </pc:docChg>
  </pc:docChgLst>
  <pc:docChgLst>
    <pc:chgData name="Weigel Stefan (PAR-ES)" userId="fd3b2067-2981-4ad8-bf3a-d2e1004e4fa8" providerId="ADAL" clId="{674A7E96-048B-4A95-8DA8-1B74A584BE97}"/>
    <pc:docChg chg="modSld">
      <pc:chgData name="Weigel Stefan (PAR-ES)" userId="fd3b2067-2981-4ad8-bf3a-d2e1004e4fa8" providerId="ADAL" clId="{674A7E96-048B-4A95-8DA8-1B74A584BE97}" dt="2023-01-31T18:15:40.941" v="32"/>
      <pc:docMkLst>
        <pc:docMk/>
      </pc:docMkLst>
      <pc:sldChg chg="modSp mod">
        <pc:chgData name="Weigel Stefan (PAR-ES)" userId="fd3b2067-2981-4ad8-bf3a-d2e1004e4fa8" providerId="ADAL" clId="{674A7E96-048B-4A95-8DA8-1B74A584BE97}" dt="2023-01-31T18:15:40.941" v="32"/>
        <pc:sldMkLst>
          <pc:docMk/>
          <pc:sldMk cId="1214120989" sldId="414"/>
        </pc:sldMkLst>
        <pc:spChg chg="mod">
          <ac:chgData name="Weigel Stefan (PAR-ES)" userId="fd3b2067-2981-4ad8-bf3a-d2e1004e4fa8" providerId="ADAL" clId="{674A7E96-048B-4A95-8DA8-1B74A584BE97}" dt="2023-01-31T18:11:57.820" v="1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674A7E96-048B-4A95-8DA8-1B74A584BE97}" dt="2023-01-31T18:12:05.942" v="13" actId="20577"/>
          <ac:spMkLst>
            <pc:docMk/>
            <pc:sldMk cId="1214120989" sldId="414"/>
            <ac:spMk id="11" creationId="{51A102DA-4F4E-474F-9E16-1E7F70764A16}"/>
          </ac:spMkLst>
        </pc:spChg>
        <pc:graphicFrameChg chg="mod">
          <ac:chgData name="Weigel Stefan (PAR-ES)" userId="fd3b2067-2981-4ad8-bf3a-d2e1004e4fa8" providerId="ADAL" clId="{674A7E96-048B-4A95-8DA8-1B74A584BE97}" dt="2023-01-31T18:15:40.941" v="32"/>
          <ac:graphicFrameMkLst>
            <pc:docMk/>
            <pc:sldMk cId="1214120989" sldId="414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PS)" userId="79615dfe-ed48-4e74-a40f-4f7b034c1c27" providerId="ADAL" clId="{641322EF-5E11-4D0A-9AB6-FF89101906A6}"/>
    <pc:docChg chg="modSld">
      <pc:chgData name="Meyer Raphael (PAR-EPS)" userId="79615dfe-ed48-4e74-a40f-4f7b034c1c27" providerId="ADAL" clId="{641322EF-5E11-4D0A-9AB6-FF89101906A6}" dt="2024-10-30T07:25:36.258" v="4" actId="27918"/>
      <pc:docMkLst>
        <pc:docMk/>
      </pc:docMkLst>
      <pc:sldChg chg="mod">
        <pc:chgData name="Meyer Raphael (PAR-EPS)" userId="79615dfe-ed48-4e74-a40f-4f7b034c1c27" providerId="ADAL" clId="{641322EF-5E11-4D0A-9AB6-FF89101906A6}" dt="2024-10-30T07:25:36.258" v="4" actId="27918"/>
        <pc:sldMkLst>
          <pc:docMk/>
          <pc:sldMk cId="1214120989" sldId="414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Weigel Stefan (PAR-EPS)" userId="fd3b2067-2981-4ad8-bf3a-d2e1004e4fa8" providerId="ADAL" clId="{56F0516A-1704-4813-8F51-5F94164A216A}"/>
    <pc:docChg chg="modSld">
      <pc:chgData name="Weigel Stefan (PAR-EPS)" userId="fd3b2067-2981-4ad8-bf3a-d2e1004e4fa8" providerId="ADAL" clId="{56F0516A-1704-4813-8F51-5F94164A216A}" dt="2025-02-24T10:04:04.549" v="6" actId="27918"/>
      <pc:docMkLst>
        <pc:docMk/>
      </pc:docMkLst>
      <pc:sldChg chg="modSp mod">
        <pc:chgData name="Weigel Stefan (PAR-EPS)" userId="fd3b2067-2981-4ad8-bf3a-d2e1004e4fa8" providerId="ADAL" clId="{56F0516A-1704-4813-8F51-5F94164A216A}" dt="2025-02-24T10:04:04.549" v="6" actId="27918"/>
        <pc:sldMkLst>
          <pc:docMk/>
          <pc:sldMk cId="1214120989" sldId="414"/>
        </pc:sldMkLst>
        <pc:spChg chg="mod">
          <ac:chgData name="Weigel Stefan (PAR-EPS)" userId="fd3b2067-2981-4ad8-bf3a-d2e1004e4fa8" providerId="ADAL" clId="{56F0516A-1704-4813-8F51-5F94164A216A}" dt="2025-02-24T10:03:12.096" v="1" actId="20577"/>
          <ac:spMkLst>
            <pc:docMk/>
            <pc:sldMk cId="1214120989" sldId="414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Weigel Stefan (PAR-EPS)" userId="fd3b2067-2981-4ad8-bf3a-d2e1004e4fa8" providerId="ADAL" clId="{3613ED2E-5630-47EE-AFAB-2DAC3552DDF1}"/>
    <pc:docChg chg="modSld">
      <pc:chgData name="Weigel Stefan (PAR-EPS)" userId="fd3b2067-2981-4ad8-bf3a-d2e1004e4fa8" providerId="ADAL" clId="{3613ED2E-5630-47EE-AFAB-2DAC3552DDF1}" dt="2024-02-28T12:03:47.505" v="2" actId="27918"/>
      <pc:docMkLst>
        <pc:docMk/>
      </pc:docMkLst>
      <pc:sldChg chg="mod">
        <pc:chgData name="Weigel Stefan (PAR-EPS)" userId="fd3b2067-2981-4ad8-bf3a-d2e1004e4fa8" providerId="ADAL" clId="{3613ED2E-5630-47EE-AFAB-2DAC3552DDF1}" dt="2024-02-28T12:03:47.505" v="2" actId="27918"/>
        <pc:sldMkLst>
          <pc:docMk/>
          <pc:sldMk cId="1214120989" sldId="414"/>
        </pc:sldMkLst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Weigel Stefan (PAR-EPS)" userId="fd3b2067-2981-4ad8-bf3a-d2e1004e4fa8" providerId="ADAL" clId="{799C4FCF-A015-4426-884F-1565B278BD44}"/>
    <pc:docChg chg="modSld">
      <pc:chgData name="Weigel Stefan (PAR-EPS)" userId="fd3b2067-2981-4ad8-bf3a-d2e1004e4fa8" providerId="ADAL" clId="{799C4FCF-A015-4426-884F-1565B278BD44}" dt="2024-02-13T15:48:20.489" v="79" actId="20577"/>
      <pc:docMkLst>
        <pc:docMk/>
      </pc:docMkLst>
      <pc:sldChg chg="addSp modSp mod">
        <pc:chgData name="Weigel Stefan (PAR-EPS)" userId="fd3b2067-2981-4ad8-bf3a-d2e1004e4fa8" providerId="ADAL" clId="{799C4FCF-A015-4426-884F-1565B278BD44}" dt="2024-02-13T15:48:20.489" v="79" actId="20577"/>
        <pc:sldMkLst>
          <pc:docMk/>
          <pc:sldMk cId="1214120989" sldId="414"/>
        </pc:sldMkLst>
        <pc:spChg chg="mod">
          <ac:chgData name="Weigel Stefan (PAR-EPS)" userId="fd3b2067-2981-4ad8-bf3a-d2e1004e4fa8" providerId="ADAL" clId="{799C4FCF-A015-4426-884F-1565B278BD44}" dt="2024-02-02T09:13:07.462" v="1" actId="20577"/>
          <ac:spMkLst>
            <pc:docMk/>
            <pc:sldMk cId="1214120989" sldId="414"/>
            <ac:spMk id="2" creationId="{00000000-0000-0000-0000-000000000000}"/>
          </ac:spMkLst>
        </pc:spChg>
        <pc:spChg chg="add mod">
          <ac:chgData name="Weigel Stefan (PAR-EPS)" userId="fd3b2067-2981-4ad8-bf3a-d2e1004e4fa8" providerId="ADAL" clId="{799C4FCF-A015-4426-884F-1565B278BD44}" dt="2024-02-13T15:46:50.263" v="72"/>
          <ac:spMkLst>
            <pc:docMk/>
            <pc:sldMk cId="1214120989" sldId="414"/>
            <ac:spMk id="3" creationId="{B2E94FB4-FF5A-4A4F-2647-59A1E4A5872A}"/>
          </ac:spMkLst>
        </pc:spChg>
        <pc:spChg chg="mod">
          <ac:chgData name="Weigel Stefan (PAR-EPS)" userId="fd3b2067-2981-4ad8-bf3a-d2e1004e4fa8" providerId="ADAL" clId="{799C4FCF-A015-4426-884F-1565B278BD44}" dt="2024-02-13T15:48:20.489" v="79" actId="20577"/>
          <ac:spMkLst>
            <pc:docMk/>
            <pc:sldMk cId="1214120989" sldId="414"/>
            <ac:spMk id="11" creationId="{51A102DA-4F4E-474F-9E16-1E7F70764A16}"/>
          </ac:spMkLst>
        </pc:spChg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B0BB2990-BF64-46AB-A240-A59F5564FCD2}"/>
    <pc:docChg chg="modSld">
      <pc:chgData name="Weigel Stefan (PAR-EPS)" userId="fd3b2067-2981-4ad8-bf3a-d2e1004e4fa8" providerId="ADAL" clId="{B0BB2990-BF64-46AB-A240-A59F5564FCD2}" dt="2024-04-25T07:30:54.331" v="22" actId="692"/>
      <pc:docMkLst>
        <pc:docMk/>
      </pc:docMkLst>
      <pc:sldChg chg="modSp mod">
        <pc:chgData name="Weigel Stefan (PAR-EPS)" userId="fd3b2067-2981-4ad8-bf3a-d2e1004e4fa8" providerId="ADAL" clId="{B0BB2990-BF64-46AB-A240-A59F5564FCD2}" dt="2024-04-25T07:30:54.331" v="22" actId="692"/>
        <pc:sldMkLst>
          <pc:docMk/>
          <pc:sldMk cId="1214120989" sldId="414"/>
        </pc:sldMkLst>
        <pc:spChg chg="mod">
          <ac:chgData name="Weigel Stefan (PAR-EPS)" userId="fd3b2067-2981-4ad8-bf3a-d2e1004e4fa8" providerId="ADAL" clId="{B0BB2990-BF64-46AB-A240-A59F5564FCD2}" dt="2024-04-25T07:29:17.169" v="16" actId="20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Weigel Stefan (PAR-EPS)" userId="fd3b2067-2981-4ad8-bf3a-d2e1004e4fa8" providerId="ADAL" clId="{B0BB2990-BF64-46AB-A240-A59F5564FCD2}" dt="2024-04-25T07:29:11.272" v="14" actId="255"/>
          <ac:spMkLst>
            <pc:docMk/>
            <pc:sldMk cId="1214120989" sldId="414"/>
            <ac:spMk id="13" creationId="{CB2EBD8C-0882-42C3-B5F5-BA01B7BFF2C3}"/>
          </ac:spMkLst>
        </pc:spChg>
        <pc:graphicFrameChg chg="mod">
          <ac:chgData name="Weigel Stefan (PAR-EPS)" userId="fd3b2067-2981-4ad8-bf3a-d2e1004e4fa8" providerId="ADAL" clId="{B0BB2990-BF64-46AB-A240-A59F5564FCD2}" dt="2024-04-25T07:30:54.331" v="22" actId="692"/>
          <ac:graphicFrameMkLst>
            <pc:docMk/>
            <pc:sldMk cId="1214120989" sldId="414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05314246640004"/>
          <c:y val="7.3385318018543436E-2"/>
          <c:w val="0.6627477512207226"/>
          <c:h val="0.729564144102445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data!$M$2</c:f>
              <c:strCache>
                <c:ptCount val="1"/>
                <c:pt idx="0">
                  <c:v>Passenger traffic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BF1-4D28-9DD1-CD364BE911F1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19E-497F-A34D-97238F57BACC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4-9A9B-427B-8C27-CF61D8E28F2B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19E-497F-A34D-97238F57BACC}"/>
              </c:ext>
            </c:extLst>
          </c:dPt>
          <c:cat>
            <c:strRef>
              <c:f>data!$L$3:$L$15</c:f>
              <c:strCache>
                <c:ptCount val="13"/>
                <c:pt idx="0">
                  <c:v>LG (LT)</c:v>
                </c:pt>
                <c:pt idx="1">
                  <c:v>FTA (FI)</c:v>
                </c:pt>
                <c:pt idx="2">
                  <c:v>CFR Infrastructură (RO)</c:v>
                </c:pt>
                <c:pt idx="3">
                  <c:v>ADIF (ES)</c:v>
                </c:pt>
                <c:pt idx="4">
                  <c:v>PKP (PL)</c:v>
                </c:pt>
                <c:pt idx="5">
                  <c:v>Trafikverket (SE)</c:v>
                </c:pt>
                <c:pt idx="6">
                  <c:v>SZDC (CZ)</c:v>
                </c:pt>
                <c:pt idx="7">
                  <c:v>FS (IT)</c:v>
                </c:pt>
                <c:pt idx="8">
                  <c:v>Infrabel (BE)</c:v>
                </c:pt>
                <c:pt idx="9">
                  <c:v>DB AG (DE)</c:v>
                </c:pt>
                <c:pt idx="10">
                  <c:v>ÖBB (AT)</c:v>
                </c:pt>
                <c:pt idx="11">
                  <c:v>ProRail (NL)</c:v>
                </c:pt>
                <c:pt idx="12">
                  <c:v>SBB (CH)</c:v>
                </c:pt>
              </c:strCache>
            </c:strRef>
          </c:cat>
          <c:val>
            <c:numRef>
              <c:f>data!$M$3:$M$15</c:f>
              <c:numCache>
                <c:formatCode>0.00</c:formatCode>
                <c:ptCount val="13"/>
                <c:pt idx="0">
                  <c:v>9.4295560048984708</c:v>
                </c:pt>
                <c:pt idx="1">
                  <c:v>16.1484037564122</c:v>
                </c:pt>
                <c:pt idx="2">
                  <c:v>16.719168403461101</c:v>
                </c:pt>
                <c:pt idx="3">
                  <c:v>30.709126671842998</c:v>
                </c:pt>
                <c:pt idx="4">
                  <c:v>27.4756380578043</c:v>
                </c:pt>
                <c:pt idx="5">
                  <c:v>34.804228683023702</c:v>
                </c:pt>
                <c:pt idx="6">
                  <c:v>41.654444032546202</c:v>
                </c:pt>
                <c:pt idx="7">
                  <c:v>51.305829158672204</c:v>
                </c:pt>
                <c:pt idx="8">
                  <c:v>63.044588939120999</c:v>
                </c:pt>
                <c:pt idx="9">
                  <c:v>69.926545475980703</c:v>
                </c:pt>
                <c:pt idx="10">
                  <c:v>68.871666369792294</c:v>
                </c:pt>
                <c:pt idx="11">
                  <c:v>127.374980292171</c:v>
                </c:pt>
                <c:pt idx="12">
                  <c:v>137.86668745426101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9E-497F-A34D-97238F57BACC}"/>
            </c:ext>
          </c:extLst>
        </c:ser>
        <c:ser>
          <c:idx val="1"/>
          <c:order val="1"/>
          <c:tx>
            <c:strRef>
              <c:f>data!$N$2</c:f>
              <c:strCache>
                <c:ptCount val="1"/>
                <c:pt idx="0">
                  <c:v>Freight traffic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1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9A9B-427B-8C27-CF61D8E28F2B}"/>
              </c:ext>
            </c:extLst>
          </c:dPt>
          <c:cat>
            <c:strRef>
              <c:f>data!$L$3:$L$15</c:f>
              <c:strCache>
                <c:ptCount val="13"/>
                <c:pt idx="0">
                  <c:v>LG (LT)</c:v>
                </c:pt>
                <c:pt idx="1">
                  <c:v>FTA (FI)</c:v>
                </c:pt>
                <c:pt idx="2">
                  <c:v>CFR Infrastructură (RO)</c:v>
                </c:pt>
                <c:pt idx="3">
                  <c:v>ADIF (ES)</c:v>
                </c:pt>
                <c:pt idx="4">
                  <c:v>PKP (PL)</c:v>
                </c:pt>
                <c:pt idx="5">
                  <c:v>Trafikverket (SE)</c:v>
                </c:pt>
                <c:pt idx="6">
                  <c:v>SZDC (CZ)</c:v>
                </c:pt>
                <c:pt idx="7">
                  <c:v>FS (IT)</c:v>
                </c:pt>
                <c:pt idx="8">
                  <c:v>Infrabel (BE)</c:v>
                </c:pt>
                <c:pt idx="9">
                  <c:v>DB AG (DE)</c:v>
                </c:pt>
                <c:pt idx="10">
                  <c:v>ÖBB (AT)</c:v>
                </c:pt>
                <c:pt idx="11">
                  <c:v>ProRail (NL)</c:v>
                </c:pt>
                <c:pt idx="12">
                  <c:v>SBB (CH)</c:v>
                </c:pt>
              </c:strCache>
            </c:strRef>
          </c:cat>
          <c:val>
            <c:numRef>
              <c:f>data!$N$3:$N$15</c:f>
              <c:numCache>
                <c:formatCode>0.00</c:formatCode>
                <c:ptCount val="13"/>
                <c:pt idx="0">
                  <c:v>6.96465696465697</c:v>
                </c:pt>
                <c:pt idx="1">
                  <c:v>5.8055327180722296</c:v>
                </c:pt>
                <c:pt idx="2">
                  <c:v>5.6141799856754799</c:v>
                </c:pt>
                <c:pt idx="3">
                  <c:v>4.3836666879672803</c:v>
                </c:pt>
                <c:pt idx="4">
                  <c:v>11.8222252006428</c:v>
                </c:pt>
                <c:pt idx="5">
                  <c:v>10.328157542713001</c:v>
                </c:pt>
                <c:pt idx="6">
                  <c:v>10.2719945141008</c:v>
                </c:pt>
                <c:pt idx="7">
                  <c:v>8.1897634329207101</c:v>
                </c:pt>
                <c:pt idx="8">
                  <c:v>6.9465499091667899</c:v>
                </c:pt>
                <c:pt idx="9">
                  <c:v>21.569365893914998</c:v>
                </c:pt>
                <c:pt idx="10">
                  <c:v>24.9223060124122</c:v>
                </c:pt>
                <c:pt idx="11">
                  <c:v>9.5943718946092904</c:v>
                </c:pt>
                <c:pt idx="12">
                  <c:v>23.059070381584299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9E-497F-A34D-97238F57B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59135488"/>
        <c:axId val="59112832"/>
      </c:barChart>
      <c:valAx>
        <c:axId val="59112832"/>
        <c:scaling>
          <c:orientation val="minMax"/>
          <c:max val="200"/>
        </c:scaling>
        <c:delete val="0"/>
        <c:axPos val="b"/>
        <c:majorGridlines>
          <c:spPr>
            <a:ln>
              <a:solidFill>
                <a:schemeClr val="accent5"/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59135488"/>
        <c:crosses val="autoZero"/>
        <c:crossBetween val="between"/>
        <c:majorUnit val="50"/>
      </c:valAx>
      <c:catAx>
        <c:axId val="59135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59112832"/>
        <c:crosses val="autoZero"/>
        <c:auto val="0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8531415910283836"/>
          <c:y val="0.88185825591518729"/>
          <c:w val="0.27623831443418145"/>
          <c:h val="5.4723184121952026E-2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0.833</cdr:x>
      <cdr:y>0.0141</cdr:y>
    </cdr:from>
    <cdr:to>
      <cdr:x>0.90375</cdr:x>
      <cdr:y>0.06743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9896596" y="63972"/>
          <a:ext cx="840542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100" dirty="0">
              <a:solidFill>
                <a:schemeClr val="tx2"/>
              </a:solidFill>
            </a:rPr>
            <a:t>Train </a:t>
          </a:r>
          <a:r>
            <a:rPr lang="de-CH" sz="1100" dirty="0" err="1">
              <a:solidFill>
                <a:schemeClr val="tx2"/>
              </a:solidFill>
            </a:rPr>
            <a:t>density</a:t>
          </a:r>
          <a:endParaRPr lang="de-CH" sz="1100" dirty="0">
            <a:solidFill>
              <a:schemeClr val="tx2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7510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>
            <a:extLst>
              <a:ext uri="{FF2B5EF4-FFF2-40B4-BE49-F238E27FC236}">
                <a16:creationId xmlns:a16="http://schemas.microsoft.com/office/drawing/2014/main" id="{77BD3A32-863E-497D-9FA4-FE04E53F3B5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10" name="Objekt 9" hidden="1">
                        <a:extLst>
                          <a:ext uri="{FF2B5EF4-FFF2-40B4-BE49-F238E27FC236}">
                            <a16:creationId xmlns:a16="http://schemas.microsoft.com/office/drawing/2014/main" id="{77BD3A32-863E-497D-9FA4-FE04E53F3B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4EFEE514-0EE2-4596-96E1-488544687B5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load in Europe in 2023.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068604454"/>
              </p:ext>
            </p:extLst>
          </p:nvPr>
        </p:nvGraphicFramePr>
        <p:xfrm>
          <a:off x="1" y="1583795"/>
          <a:ext cx="11880668" cy="453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51A102DA-4F4E-474F-9E16-1E7F70764A16}"/>
              </a:ext>
            </a:extLst>
          </p:cNvPr>
          <p:cNvSpPr txBox="1"/>
          <p:nvPr/>
        </p:nvSpPr>
        <p:spPr>
          <a:xfrm rot="16200000">
            <a:off x="9605908" y="3946970"/>
            <a:ext cx="3947678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9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Sources: UIC, </a:t>
            </a:r>
            <a:r>
              <a:rPr kumimoji="0" lang="de-CH" sz="9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ProRail</a:t>
            </a:r>
            <a:r>
              <a:rPr kumimoji="0" lang="de-CH" sz="9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0D4BB6A-0DD0-4B80-9845-0467B947A6BE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Average number of trains per route per day on the railway infrastructure.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CB2EBD8C-0882-42C3-B5F5-BA01B7BFF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93943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Metadata">
            <a:extLst>
              <a:ext uri="{FF2B5EF4-FFF2-40B4-BE49-F238E27FC236}">
                <a16:creationId xmlns:a16="http://schemas.microsoft.com/office/drawing/2014/main" id="{B2E94FB4-FF5A-4A4F-2647-59A1E4A5872A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1209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VZMyL6UQqm685QJIi11w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6312B2-CCF7-4658-9028-1CD8A57600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2f5c8543-cf23-4718-a3b8-32b0a91d511a"/>
    <ds:schemaRef ds:uri="http://schemas.openxmlformats.org/package/2006/metadata/core-properties"/>
    <ds:schemaRef ds:uri="96e82a89-ba48-4728-b345-cf206dbec8f1"/>
    <ds:schemaRef ds:uri="http://schemas.microsoft.com/office/2006/metadata/properties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47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Network load in Europe in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load in Europe in 2023.</dc:title>
  <dc:creator>Meyer Raphael (KOM-PGA-VSF)</dc:creator>
  <cp:lastModifiedBy>Stefan Weigel (PAR-EPS)</cp:lastModifiedBy>
  <cp:revision>24</cp:revision>
  <cp:lastPrinted>2024-02-13T15:46:53Z</cp:lastPrinted>
  <dcterms:created xsi:type="dcterms:W3CDTF">2020-09-30T11:00:09Z</dcterms:created>
  <dcterms:modified xsi:type="dcterms:W3CDTF">2025-02-24T13:01:55Z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