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</p:sldMasterIdLst>
  <p:notesMasterIdLst>
    <p:notesMasterId r:id="rId8"/>
  </p:notesMasterIdLst>
  <p:sldIdLst>
    <p:sldId id="413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0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16" userDrawn="1">
          <p15:clr>
            <a:srgbClr val="A4A3A4"/>
          </p15:clr>
        </p15:guide>
        <p15:guide id="7" orient="horz" pos="377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6F6"/>
    <a:srgbClr val="E5E5E5"/>
    <a:srgbClr val="C60018"/>
    <a:srgbClr val="8D8D8D"/>
    <a:srgbClr val="BDBDBD"/>
    <a:srgbClr val="A20013"/>
    <a:srgbClr val="EB0000"/>
    <a:srgbClr val="444444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71" autoAdjust="0"/>
    <p:restoredTop sz="94660"/>
  </p:normalViewPr>
  <p:slideViewPr>
    <p:cSldViewPr snapToGrid="0">
      <p:cViewPr varScale="1">
        <p:scale>
          <a:sx n="148" d="100"/>
          <a:sy n="148" d="100"/>
        </p:scale>
        <p:origin x="1278" y="114"/>
      </p:cViewPr>
      <p:guideLst>
        <p:guide orient="horz" pos="3810"/>
        <p:guide pos="937"/>
        <p:guide pos="6743"/>
        <p:guide orient="horz" pos="1185"/>
        <p:guide pos="7333"/>
        <p:guide orient="horz" pos="3716"/>
        <p:guide orient="horz" pos="377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78FD9AF3-DD98-49F5-BF8B-FC56F13A595F}"/>
    <pc:docChg chg="custSel addSld delSld modSld">
      <pc:chgData name="Meyer Raphael (PAR-ES)" userId="79615dfe-ed48-4e74-a40f-4f7b034c1c27" providerId="ADAL" clId="{78FD9AF3-DD98-49F5-BF8B-FC56F13A595F}" dt="2022-03-09T13:58:52.464" v="97" actId="27918"/>
      <pc:docMkLst>
        <pc:docMk/>
      </pc:docMkLst>
      <pc:sldChg chg="del">
        <pc:chgData name="Meyer Raphael (PAR-ES)" userId="79615dfe-ed48-4e74-a40f-4f7b034c1c27" providerId="ADAL" clId="{78FD9AF3-DD98-49F5-BF8B-FC56F13A595F}" dt="2022-03-09T13:45:01.459" v="0" actId="47"/>
        <pc:sldMkLst>
          <pc:docMk/>
          <pc:sldMk cId="2641487227" sldId="271"/>
        </pc:sldMkLst>
      </pc:sldChg>
      <pc:sldChg chg="mod">
        <pc:chgData name="Meyer Raphael (PAR-ES)" userId="79615dfe-ed48-4e74-a40f-4f7b034c1c27" providerId="ADAL" clId="{78FD9AF3-DD98-49F5-BF8B-FC56F13A595F}" dt="2022-03-09T13:50:26.671" v="22" actId="27918"/>
        <pc:sldMkLst>
          <pc:docMk/>
          <pc:sldMk cId="3064315074" sldId="413"/>
        </pc:sldMkLst>
      </pc:sldChg>
      <pc:sldChg chg="modSp add mod">
        <pc:chgData name="Meyer Raphael (PAR-ES)" userId="79615dfe-ed48-4e74-a40f-4f7b034c1c27" providerId="ADAL" clId="{78FD9AF3-DD98-49F5-BF8B-FC56F13A595F}" dt="2022-03-09T13:52:40.046" v="43"/>
        <pc:sldMkLst>
          <pc:docMk/>
          <pc:sldMk cId="1214120989" sldId="414"/>
        </pc:sldMkLst>
        <pc:spChg chg="mod">
          <ac:chgData name="Meyer Raphael (PAR-ES)" userId="79615dfe-ed48-4e74-a40f-4f7b034c1c27" providerId="ADAL" clId="{78FD9AF3-DD98-49F5-BF8B-FC56F13A595F}" dt="2022-03-09T13:51:13.864" v="30" actId="20577"/>
          <ac:spMkLst>
            <pc:docMk/>
            <pc:sldMk cId="1214120989" sldId="41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8FD9AF3-DD98-49F5-BF8B-FC56F13A595F}" dt="2022-03-09T13:51:37.128" v="37" actId="20577"/>
          <ac:spMkLst>
            <pc:docMk/>
            <pc:sldMk cId="1214120989" sldId="414"/>
            <ac:spMk id="11" creationId="{51A102DA-4F4E-474F-9E16-1E7F70764A16}"/>
          </ac:spMkLst>
        </pc:spChg>
        <pc:spChg chg="mod">
          <ac:chgData name="Meyer Raphael (PAR-ES)" userId="79615dfe-ed48-4e74-a40f-4f7b034c1c27" providerId="ADAL" clId="{78FD9AF3-DD98-49F5-BF8B-FC56F13A595F}" dt="2022-03-09T13:52:40.046" v="43"/>
          <ac:spMkLst>
            <pc:docMk/>
            <pc:sldMk cId="1214120989" sldId="414"/>
            <ac:spMk id="12" creationId="{00D4BB6A-0DD0-4B80-9845-0467B947A6BE}"/>
          </ac:spMkLst>
        </pc:spChg>
      </pc:sldChg>
      <pc:sldChg chg="modSp add del mod">
        <pc:chgData name="Meyer Raphael (PAR-ES)" userId="79615dfe-ed48-4e74-a40f-4f7b034c1c27" providerId="ADAL" clId="{78FD9AF3-DD98-49F5-BF8B-FC56F13A595F}" dt="2022-03-09T13:49:09.503" v="19" actId="47"/>
        <pc:sldMkLst>
          <pc:docMk/>
          <pc:sldMk cId="1298817908" sldId="414"/>
        </pc:sldMkLst>
        <pc:spChg chg="mod">
          <ac:chgData name="Meyer Raphael (PAR-ES)" userId="79615dfe-ed48-4e74-a40f-4f7b034c1c27" providerId="ADAL" clId="{78FD9AF3-DD98-49F5-BF8B-FC56F13A595F}" dt="2022-03-09T13:46:41.249" v="4"/>
          <ac:spMkLst>
            <pc:docMk/>
            <pc:sldMk cId="1298817908" sldId="41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8FD9AF3-DD98-49F5-BF8B-FC56F13A595F}" dt="2022-03-09T13:47:10.506" v="12" actId="20577"/>
          <ac:spMkLst>
            <pc:docMk/>
            <pc:sldMk cId="1298817908" sldId="414"/>
            <ac:spMk id="11" creationId="{51A102DA-4F4E-474F-9E16-1E7F70764A16}"/>
          </ac:spMkLst>
        </pc:spChg>
        <pc:spChg chg="mod">
          <ac:chgData name="Meyer Raphael (PAR-ES)" userId="79615dfe-ed48-4e74-a40f-4f7b034c1c27" providerId="ADAL" clId="{78FD9AF3-DD98-49F5-BF8B-FC56F13A595F}" dt="2022-03-09T13:46:51.898" v="5"/>
          <ac:spMkLst>
            <pc:docMk/>
            <pc:sldMk cId="1298817908" sldId="414"/>
            <ac:spMk id="12" creationId="{00D4BB6A-0DD0-4B80-9845-0467B947A6BE}"/>
          </ac:spMkLst>
        </pc:spChg>
      </pc:sldChg>
      <pc:sldChg chg="add del">
        <pc:chgData name="Meyer Raphael (PAR-ES)" userId="79615dfe-ed48-4e74-a40f-4f7b034c1c27" providerId="ADAL" clId="{78FD9AF3-DD98-49F5-BF8B-FC56F13A595F}" dt="2022-03-09T13:49:09.503" v="19" actId="47"/>
        <pc:sldMkLst>
          <pc:docMk/>
          <pc:sldMk cId="3764143661" sldId="415"/>
        </pc:sldMkLst>
      </pc:sldChg>
      <pc:sldChg chg="modSp add mod">
        <pc:chgData name="Meyer Raphael (PAR-ES)" userId="79615dfe-ed48-4e74-a40f-4f7b034c1c27" providerId="ADAL" clId="{78FD9AF3-DD98-49F5-BF8B-FC56F13A595F}" dt="2022-03-09T13:55:39.628" v="75" actId="27918"/>
        <pc:sldMkLst>
          <pc:docMk/>
          <pc:sldMk cId="3878003729" sldId="415"/>
        </pc:sldMkLst>
        <pc:spChg chg="mod">
          <ac:chgData name="Meyer Raphael (PAR-ES)" userId="79615dfe-ed48-4e74-a40f-4f7b034c1c27" providerId="ADAL" clId="{78FD9AF3-DD98-49F5-BF8B-FC56F13A595F}" dt="2022-03-09T13:53:38.095" v="48" actId="20577"/>
          <ac:spMkLst>
            <pc:docMk/>
            <pc:sldMk cId="3878003729" sldId="41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8FD9AF3-DD98-49F5-BF8B-FC56F13A595F}" dt="2022-03-09T13:54:22.863" v="60" actId="20577"/>
          <ac:spMkLst>
            <pc:docMk/>
            <pc:sldMk cId="3878003729" sldId="415"/>
            <ac:spMk id="11" creationId="{51A102DA-4F4E-474F-9E16-1E7F70764A16}"/>
          </ac:spMkLst>
        </pc:spChg>
        <pc:spChg chg="mod">
          <ac:chgData name="Meyer Raphael (PAR-ES)" userId="79615dfe-ed48-4e74-a40f-4f7b034c1c27" providerId="ADAL" clId="{78FD9AF3-DD98-49F5-BF8B-FC56F13A595F}" dt="2022-03-09T13:53:49.614" v="49"/>
          <ac:spMkLst>
            <pc:docMk/>
            <pc:sldMk cId="3878003729" sldId="415"/>
            <ac:spMk id="12" creationId="{00D4BB6A-0DD0-4B80-9845-0467B947A6BE}"/>
          </ac:spMkLst>
        </pc:spChg>
        <pc:spChg chg="mod">
          <ac:chgData name="Meyer Raphael (PAR-ES)" userId="79615dfe-ed48-4e74-a40f-4f7b034c1c27" providerId="ADAL" clId="{78FD9AF3-DD98-49F5-BF8B-FC56F13A595F}" dt="2022-03-09T13:54:39.731" v="66" actId="20577"/>
          <ac:spMkLst>
            <pc:docMk/>
            <pc:sldMk cId="3878003729" sldId="415"/>
            <ac:spMk id="13" creationId="{CB2EBD8C-0882-42C3-B5F5-BA01B7BFF2C3}"/>
          </ac:spMkLst>
        </pc:spChg>
      </pc:sldChg>
      <pc:sldChg chg="modSp add mod">
        <pc:chgData name="Meyer Raphael (PAR-ES)" userId="79615dfe-ed48-4e74-a40f-4f7b034c1c27" providerId="ADAL" clId="{78FD9AF3-DD98-49F5-BF8B-FC56F13A595F}" dt="2022-03-09T13:58:52.464" v="97" actId="27918"/>
        <pc:sldMkLst>
          <pc:docMk/>
          <pc:sldMk cId="2150380132" sldId="416"/>
        </pc:sldMkLst>
        <pc:spChg chg="mod">
          <ac:chgData name="Meyer Raphael (PAR-ES)" userId="79615dfe-ed48-4e74-a40f-4f7b034c1c27" providerId="ADAL" clId="{78FD9AF3-DD98-49F5-BF8B-FC56F13A595F}" dt="2022-03-09T13:56:38.884" v="80" actId="20577"/>
          <ac:spMkLst>
            <pc:docMk/>
            <pc:sldMk cId="2150380132" sldId="41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8FD9AF3-DD98-49F5-BF8B-FC56F13A595F}" dt="2022-03-09T13:57:02.897" v="86" actId="20577"/>
          <ac:spMkLst>
            <pc:docMk/>
            <pc:sldMk cId="2150380132" sldId="416"/>
            <ac:spMk id="11" creationId="{51A102DA-4F4E-474F-9E16-1E7F70764A16}"/>
          </ac:spMkLst>
        </pc:spChg>
        <pc:spChg chg="mod">
          <ac:chgData name="Meyer Raphael (PAR-ES)" userId="79615dfe-ed48-4e74-a40f-4f7b034c1c27" providerId="ADAL" clId="{78FD9AF3-DD98-49F5-BF8B-FC56F13A595F}" dt="2022-03-09T13:56:50.781" v="81"/>
          <ac:spMkLst>
            <pc:docMk/>
            <pc:sldMk cId="2150380132" sldId="416"/>
            <ac:spMk id="12" creationId="{00D4BB6A-0DD0-4B80-9845-0467B947A6BE}"/>
          </ac:spMkLst>
        </pc:spChg>
        <pc:spChg chg="mod">
          <ac:chgData name="Meyer Raphael (PAR-ES)" userId="79615dfe-ed48-4e74-a40f-4f7b034c1c27" providerId="ADAL" clId="{78FD9AF3-DD98-49F5-BF8B-FC56F13A595F}" dt="2022-03-09T13:57:39.484" v="92" actId="20577"/>
          <ac:spMkLst>
            <pc:docMk/>
            <pc:sldMk cId="2150380132" sldId="416"/>
            <ac:spMk id="13" creationId="{CB2EBD8C-0882-42C3-B5F5-BA01B7BFF2C3}"/>
          </ac:spMkLst>
        </pc:spChg>
      </pc:sldChg>
      <pc:sldChg chg="add del">
        <pc:chgData name="Meyer Raphael (PAR-ES)" userId="79615dfe-ed48-4e74-a40f-4f7b034c1c27" providerId="ADAL" clId="{78FD9AF3-DD98-49F5-BF8B-FC56F13A595F}" dt="2022-03-09T13:49:09.503" v="19" actId="47"/>
        <pc:sldMkLst>
          <pc:docMk/>
          <pc:sldMk cId="2931763869" sldId="416"/>
        </pc:sldMkLst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Weigel Stefan (PAR-EPS)" userId="fd3b2067-2981-4ad8-bf3a-d2e1004e4fa8" providerId="ADAL" clId="{7C0954BC-5E34-4741-8DA8-3CDFE2A57064}"/>
    <pc:docChg chg="modSld">
      <pc:chgData name="Weigel Stefan (PAR-EPS)" userId="fd3b2067-2981-4ad8-bf3a-d2e1004e4fa8" providerId="ADAL" clId="{7C0954BC-5E34-4741-8DA8-3CDFE2A57064}" dt="2024-04-25T07:35:23.927" v="28" actId="27918"/>
      <pc:docMkLst>
        <pc:docMk/>
      </pc:docMkLst>
      <pc:sldChg chg="modSp mod">
        <pc:chgData name="Weigel Stefan (PAR-EPS)" userId="fd3b2067-2981-4ad8-bf3a-d2e1004e4fa8" providerId="ADAL" clId="{7C0954BC-5E34-4741-8DA8-3CDFE2A57064}" dt="2024-04-25T07:35:23.927" v="28" actId="27918"/>
        <pc:sldMkLst>
          <pc:docMk/>
          <pc:sldMk cId="3064315074" sldId="413"/>
        </pc:sldMkLst>
        <pc:spChg chg="mod">
          <ac:chgData name="Weigel Stefan (PAR-EPS)" userId="fd3b2067-2981-4ad8-bf3a-d2e1004e4fa8" providerId="ADAL" clId="{7C0954BC-5E34-4741-8DA8-3CDFE2A57064}" dt="2024-04-25T07:32:19.435" v="19" actId="207"/>
          <ac:spMkLst>
            <pc:docMk/>
            <pc:sldMk cId="3064315074" sldId="413"/>
            <ac:spMk id="11" creationId="{51A102DA-4F4E-474F-9E16-1E7F70764A16}"/>
          </ac:spMkLst>
        </pc:spChg>
        <pc:spChg chg="mod">
          <ac:chgData name="Weigel Stefan (PAR-EPS)" userId="fd3b2067-2981-4ad8-bf3a-d2e1004e4fa8" providerId="ADAL" clId="{7C0954BC-5E34-4741-8DA8-3CDFE2A57064}" dt="2024-04-25T07:32:12.864" v="17" actId="207"/>
          <ac:spMkLst>
            <pc:docMk/>
            <pc:sldMk cId="3064315074" sldId="413"/>
            <ac:spMk id="13" creationId="{CB2EBD8C-0882-42C3-B5F5-BA01B7BFF2C3}"/>
          </ac:spMkLst>
        </pc:spChg>
        <pc:graphicFrameChg chg="mod">
          <ac:chgData name="Weigel Stefan (PAR-EPS)" userId="fd3b2067-2981-4ad8-bf3a-d2e1004e4fa8" providerId="ADAL" clId="{7C0954BC-5E34-4741-8DA8-3CDFE2A57064}" dt="2024-04-25T07:32:47.106" v="24"/>
          <ac:graphicFrameMkLst>
            <pc:docMk/>
            <pc:sldMk cId="3064315074" sldId="413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B3134076-241D-49A8-BDE6-7DC2169DB06A}"/>
    <pc:docChg chg="modSld">
      <pc:chgData name="Meyer Raphael (PAR-ES)" userId="79615dfe-ed48-4e74-a40f-4f7b034c1c27" providerId="ADAL" clId="{B3134076-241D-49A8-BDE6-7DC2169DB06A}" dt="2021-11-30T12:10:05.292" v="4" actId="27918"/>
      <pc:docMkLst>
        <pc:docMk/>
      </pc:docMkLst>
      <pc:sldChg chg="mod">
        <pc:chgData name="Meyer Raphael (PAR-ES)" userId="79615dfe-ed48-4e74-a40f-4f7b034c1c27" providerId="ADAL" clId="{B3134076-241D-49A8-BDE6-7DC2169DB06A}" dt="2021-11-30T12:10:05.292" v="4" actId="27918"/>
        <pc:sldMkLst>
          <pc:docMk/>
          <pc:sldMk cId="2641487227" sldId="271"/>
        </pc:sldMkLst>
      </pc:sldChg>
    </pc:docChg>
  </pc:docChgLst>
  <pc:docChgLst>
    <pc:chgData name="Meyer Raphael (PAR-ES)" userId="79615dfe-ed48-4e74-a40f-4f7b034c1c27" providerId="ADAL" clId="{CC037D72-AD94-45AC-86A2-5E4959515F3C}"/>
    <pc:docChg chg="custSel modSld">
      <pc:chgData name="Meyer Raphael (PAR-ES)" userId="79615dfe-ed48-4e74-a40f-4f7b034c1c27" providerId="ADAL" clId="{CC037D72-AD94-45AC-86A2-5E4959515F3C}" dt="2021-11-16T15:17:44.639" v="188"/>
      <pc:docMkLst>
        <pc:docMk/>
      </pc:docMkLst>
      <pc:sldChg chg="addSp delSp modSp mod">
        <pc:chgData name="Meyer Raphael (PAR-ES)" userId="79615dfe-ed48-4e74-a40f-4f7b034c1c27" providerId="ADAL" clId="{CC037D72-AD94-45AC-86A2-5E4959515F3C}" dt="2021-11-16T15:17:44.639" v="188"/>
        <pc:sldMkLst>
          <pc:docMk/>
          <pc:sldMk cId="2641487227" sldId="271"/>
        </pc:sldMkLst>
        <pc:spChg chg="add del mod">
          <ac:chgData name="Meyer Raphael (PAR-ES)" userId="79615dfe-ed48-4e74-a40f-4f7b034c1c27" providerId="ADAL" clId="{CC037D72-AD94-45AC-86A2-5E4959515F3C}" dt="2021-11-16T15:02:17.381" v="128" actId="478"/>
          <ac:spMkLst>
            <pc:docMk/>
            <pc:sldMk cId="2641487227" sldId="271"/>
            <ac:spMk id="3" creationId="{75819DB9-B5A3-47E4-858A-DC0D2C5DA1C7}"/>
          </ac:spMkLst>
        </pc:spChg>
        <pc:spChg chg="mod">
          <ac:chgData name="Meyer Raphael (PAR-ES)" userId="79615dfe-ed48-4e74-a40f-4f7b034c1c27" providerId="ADAL" clId="{CC037D72-AD94-45AC-86A2-5E4959515F3C}" dt="2021-11-16T14:49:37.120" v="90" actId="20577"/>
          <ac:spMkLst>
            <pc:docMk/>
            <pc:sldMk cId="2641487227" sldId="271"/>
            <ac:spMk id="6" creationId="{0148E78D-7FBB-46BC-A7E3-0EFE6D9E4679}"/>
          </ac:spMkLst>
        </pc:spChg>
        <pc:spChg chg="add del mod">
          <ac:chgData name="Meyer Raphael (PAR-ES)" userId="79615dfe-ed48-4e74-a40f-4f7b034c1c27" providerId="ADAL" clId="{CC037D72-AD94-45AC-86A2-5E4959515F3C}" dt="2021-11-16T15:02:14.806" v="127" actId="478"/>
          <ac:spMkLst>
            <pc:docMk/>
            <pc:sldMk cId="2641487227" sldId="271"/>
            <ac:spMk id="8" creationId="{03CE64C9-F04E-48CE-8658-CF9D275647F6}"/>
          </ac:spMkLst>
        </pc:spChg>
        <pc:spChg chg="mod">
          <ac:chgData name="Meyer Raphael (PAR-ES)" userId="79615dfe-ed48-4e74-a40f-4f7b034c1c27" providerId="ADAL" clId="{CC037D72-AD94-45AC-86A2-5E4959515F3C}" dt="2021-11-16T14:53:39.256" v="100" actId="20577"/>
          <ac:spMkLst>
            <pc:docMk/>
            <pc:sldMk cId="2641487227" sldId="271"/>
            <ac:spMk id="10" creationId="{41B9B9AB-4B12-4760-AF37-4FABDDFAE68B}"/>
          </ac:spMkLst>
        </pc:spChg>
        <pc:graphicFrameChg chg="mod">
          <ac:chgData name="Meyer Raphael (PAR-ES)" userId="79615dfe-ed48-4e74-a40f-4f7b034c1c27" providerId="ADAL" clId="{CC037D72-AD94-45AC-86A2-5E4959515F3C}" dt="2021-11-16T15:17:44.639" v="188"/>
          <ac:graphicFrameMkLst>
            <pc:docMk/>
            <pc:sldMk cId="2641487227" sldId="271"/>
            <ac:graphicFrameMk id="9" creationId="{00000000-0000-0000-0000-000000000000}"/>
          </ac:graphicFrameMkLst>
        </pc:graphicFrameChg>
      </pc:sldChg>
    </pc:docChg>
  </pc:docChgLst>
  <pc:docChgLst>
    <pc:chgData name="Weigel Stefan (PAR-EPS)" userId="fd3b2067-2981-4ad8-bf3a-d2e1004e4fa8" providerId="ADAL" clId="{8C021AA3-F101-48AD-A8CF-554801ACB00F}"/>
    <pc:docChg chg="modSld">
      <pc:chgData name="Weigel Stefan (PAR-EPS)" userId="fd3b2067-2981-4ad8-bf3a-d2e1004e4fa8" providerId="ADAL" clId="{8C021AA3-F101-48AD-A8CF-554801ACB00F}" dt="2024-02-02T09:40:23.281" v="58" actId="27918"/>
      <pc:docMkLst>
        <pc:docMk/>
      </pc:docMkLst>
      <pc:sldChg chg="modSp mod">
        <pc:chgData name="Weigel Stefan (PAR-EPS)" userId="fd3b2067-2981-4ad8-bf3a-d2e1004e4fa8" providerId="ADAL" clId="{8C021AA3-F101-48AD-A8CF-554801ACB00F}" dt="2024-02-02T09:40:23.281" v="58" actId="27918"/>
        <pc:sldMkLst>
          <pc:docMk/>
          <pc:sldMk cId="3064315074" sldId="413"/>
        </pc:sldMkLst>
        <pc:spChg chg="mod">
          <ac:chgData name="Weigel Stefan (PAR-EPS)" userId="fd3b2067-2981-4ad8-bf3a-d2e1004e4fa8" providerId="ADAL" clId="{8C021AA3-F101-48AD-A8CF-554801ACB00F}" dt="2024-02-02T09:11:57.019" v="41" actId="20577"/>
          <ac:spMkLst>
            <pc:docMk/>
            <pc:sldMk cId="3064315074" sldId="413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8C021AA3-F101-48AD-A8CF-554801ACB00F}" dt="2024-02-02T09:12:06.567" v="48" actId="20577"/>
          <ac:spMkLst>
            <pc:docMk/>
            <pc:sldMk cId="3064315074" sldId="413"/>
            <ac:spMk id="11" creationId="{51A102DA-4F4E-474F-9E16-1E7F70764A16}"/>
          </ac:spMkLst>
        </pc:spChg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Weigel Stefan (PAR-EPS)" userId="fd3b2067-2981-4ad8-bf3a-d2e1004e4fa8" providerId="ADAL" clId="{39CE93EC-824D-4111-9CF4-7755E5EAA73B}"/>
    <pc:docChg chg="modSld">
      <pc:chgData name="Weigel Stefan (PAR-EPS)" userId="fd3b2067-2981-4ad8-bf3a-d2e1004e4fa8" providerId="ADAL" clId="{39CE93EC-824D-4111-9CF4-7755E5EAA73B}" dt="2024-02-28T12:04:07.440" v="2" actId="27918"/>
      <pc:docMkLst>
        <pc:docMk/>
      </pc:docMkLst>
      <pc:sldChg chg="mod">
        <pc:chgData name="Weigel Stefan (PAR-EPS)" userId="fd3b2067-2981-4ad8-bf3a-d2e1004e4fa8" providerId="ADAL" clId="{39CE93EC-824D-4111-9CF4-7755E5EAA73B}" dt="2024-02-28T12:04:07.440" v="2" actId="27918"/>
        <pc:sldMkLst>
          <pc:docMk/>
          <pc:sldMk cId="3064315074" sldId="413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3F817C4B-F866-4FC9-921E-DA547AE7CCD2}"/>
    <pc:docChg chg="modSld">
      <pc:chgData name="Meyer Raphael (PAR-ES)" userId="79615dfe-ed48-4e74-a40f-4f7b034c1c27" providerId="ADAL" clId="{3F817C4B-F866-4FC9-921E-DA547AE7CCD2}" dt="2021-11-04T13:41:11.916" v="44" actId="1038"/>
      <pc:docMkLst>
        <pc:docMk/>
      </pc:docMkLst>
      <pc:sldChg chg="modSp mod">
        <pc:chgData name="Meyer Raphael (PAR-ES)" userId="79615dfe-ed48-4e74-a40f-4f7b034c1c27" providerId="ADAL" clId="{3F817C4B-F866-4FC9-921E-DA547AE7CCD2}" dt="2021-11-04T13:40:48.028" v="10" actId="1038"/>
        <pc:sldMkLst>
          <pc:docMk/>
          <pc:sldMk cId="3808035539" sldId="270"/>
        </pc:sldMkLst>
        <pc:spChg chg="mod">
          <ac:chgData name="Meyer Raphael (PAR-ES)" userId="79615dfe-ed48-4e74-a40f-4f7b034c1c27" providerId="ADAL" clId="{3F817C4B-F866-4FC9-921E-DA547AE7CCD2}" dt="2021-11-04T13:40:48.028" v="10" actId="1038"/>
          <ac:spMkLst>
            <pc:docMk/>
            <pc:sldMk cId="3808035539" sldId="270"/>
            <ac:spMk id="10" creationId="{41B9B9AB-4B12-4760-AF37-4FABDDFAE68B}"/>
          </ac:spMkLst>
        </pc:spChg>
      </pc:sldChg>
      <pc:sldChg chg="modSp mod">
        <pc:chgData name="Meyer Raphael (PAR-ES)" userId="79615dfe-ed48-4e74-a40f-4f7b034c1c27" providerId="ADAL" clId="{3F817C4B-F866-4FC9-921E-DA547AE7CCD2}" dt="2021-11-04T13:40:56.482" v="21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3F817C4B-F866-4FC9-921E-DA547AE7CCD2}" dt="2021-11-04T13:40:56.482" v="21" actId="1038"/>
          <ac:spMkLst>
            <pc:docMk/>
            <pc:sldMk cId="3677740869" sldId="271"/>
            <ac:spMk id="6" creationId="{43DF758D-1D72-4940-A1AE-B914B7A641D5}"/>
          </ac:spMkLst>
        </pc:spChg>
      </pc:sldChg>
      <pc:sldChg chg="modSp mod">
        <pc:chgData name="Meyer Raphael (PAR-ES)" userId="79615dfe-ed48-4e74-a40f-4f7b034c1c27" providerId="ADAL" clId="{3F817C4B-F866-4FC9-921E-DA547AE7CCD2}" dt="2021-11-04T13:41:04.249" v="33" actId="1038"/>
        <pc:sldMkLst>
          <pc:docMk/>
          <pc:sldMk cId="1963209825" sldId="272"/>
        </pc:sldMkLst>
        <pc:spChg chg="mod">
          <ac:chgData name="Meyer Raphael (PAR-ES)" userId="79615dfe-ed48-4e74-a40f-4f7b034c1c27" providerId="ADAL" clId="{3F817C4B-F866-4FC9-921E-DA547AE7CCD2}" dt="2021-11-04T13:41:04.249" v="33" actId="1038"/>
          <ac:spMkLst>
            <pc:docMk/>
            <pc:sldMk cId="1963209825" sldId="272"/>
            <ac:spMk id="6" creationId="{CF6DBC6D-330A-4C20-9AEB-024C54AD5363}"/>
          </ac:spMkLst>
        </pc:spChg>
      </pc:sldChg>
      <pc:sldChg chg="modSp mod">
        <pc:chgData name="Meyer Raphael (PAR-ES)" userId="79615dfe-ed48-4e74-a40f-4f7b034c1c27" providerId="ADAL" clId="{3F817C4B-F866-4FC9-921E-DA547AE7CCD2}" dt="2021-11-04T13:41:11.916" v="44" actId="1038"/>
        <pc:sldMkLst>
          <pc:docMk/>
          <pc:sldMk cId="1065586608" sldId="273"/>
        </pc:sldMkLst>
        <pc:spChg chg="mod">
          <ac:chgData name="Meyer Raphael (PAR-ES)" userId="79615dfe-ed48-4e74-a40f-4f7b034c1c27" providerId="ADAL" clId="{3F817C4B-F866-4FC9-921E-DA547AE7CCD2}" dt="2021-11-04T13:41:11.916" v="44" actId="1038"/>
          <ac:spMkLst>
            <pc:docMk/>
            <pc:sldMk cId="1065586608" sldId="273"/>
            <ac:spMk id="6" creationId="{E0F162F0-F370-43B9-9CC4-2142C851FD99}"/>
          </ac:spMkLst>
        </pc:spChg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Weigel Stefan (PAR-ES)" userId="fd3b2067-2981-4ad8-bf3a-d2e1004e4fa8" providerId="ADAL" clId="{5C843503-A1E1-438D-989D-5B4429BAA24C}"/>
    <pc:docChg chg="undo custSel modSld">
      <pc:chgData name="Weigel Stefan (PAR-ES)" userId="fd3b2067-2981-4ad8-bf3a-d2e1004e4fa8" providerId="ADAL" clId="{5C843503-A1E1-438D-989D-5B4429BAA24C}" dt="2023-01-31T18:11:43.898" v="45" actId="20577"/>
      <pc:docMkLst>
        <pc:docMk/>
      </pc:docMkLst>
      <pc:sldChg chg="modSp mod">
        <pc:chgData name="Weigel Stefan (PAR-ES)" userId="fd3b2067-2981-4ad8-bf3a-d2e1004e4fa8" providerId="ADAL" clId="{5C843503-A1E1-438D-989D-5B4429BAA24C}" dt="2023-01-31T18:11:43.898" v="45" actId="20577"/>
        <pc:sldMkLst>
          <pc:docMk/>
          <pc:sldMk cId="3064315074" sldId="413"/>
        </pc:sldMkLst>
        <pc:spChg chg="mod">
          <ac:chgData name="Weigel Stefan (PAR-ES)" userId="fd3b2067-2981-4ad8-bf3a-d2e1004e4fa8" providerId="ADAL" clId="{5C843503-A1E1-438D-989D-5B4429BAA24C}" dt="2023-01-31T18:11:43.898" v="45" actId="20577"/>
          <ac:spMkLst>
            <pc:docMk/>
            <pc:sldMk cId="3064315074" sldId="413"/>
            <ac:spMk id="2" creationId="{00000000-0000-0000-0000-000000000000}"/>
          </ac:spMkLst>
        </pc:spChg>
        <pc:spChg chg="mod">
          <ac:chgData name="Weigel Stefan (PAR-ES)" userId="fd3b2067-2981-4ad8-bf3a-d2e1004e4fa8" providerId="ADAL" clId="{5C843503-A1E1-438D-989D-5B4429BAA24C}" dt="2023-01-31T18:11:29.071" v="43" actId="20577"/>
          <ac:spMkLst>
            <pc:docMk/>
            <pc:sldMk cId="3064315074" sldId="413"/>
            <ac:spMk id="11" creationId="{51A102DA-4F4E-474F-9E16-1E7F70764A16}"/>
          </ac:spMkLst>
        </pc:spChg>
        <pc:graphicFrameChg chg="mod">
          <ac:chgData name="Weigel Stefan (PAR-ES)" userId="fd3b2067-2981-4ad8-bf3a-d2e1004e4fa8" providerId="ADAL" clId="{5C843503-A1E1-438D-989D-5B4429BAA24C}" dt="2023-01-31T18:10:42.681" v="31"/>
          <ac:graphicFrameMkLst>
            <pc:docMk/>
            <pc:sldMk cId="3064315074" sldId="413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AD707207-28DB-44DB-BFE3-BB16A1A03D6C}"/>
    <pc:docChg chg="addSld delSld modSld">
      <pc:chgData name="Meyer Raphael (PAR-ES)" userId="79615dfe-ed48-4e74-a40f-4f7b034c1c27" providerId="ADAL" clId="{AD707207-28DB-44DB-BFE3-BB16A1A03D6C}" dt="2021-11-08T12:03:59.863" v="4" actId="47"/>
      <pc:docMkLst>
        <pc:docMk/>
      </pc:docMkLst>
      <pc:sldChg chg="del">
        <pc:chgData name="Meyer Raphael (PAR-ES)" userId="79615dfe-ed48-4e74-a40f-4f7b034c1c27" providerId="ADAL" clId="{AD707207-28DB-44DB-BFE3-BB16A1A03D6C}" dt="2021-11-08T12:03:59.863" v="4" actId="47"/>
        <pc:sldMkLst>
          <pc:docMk/>
          <pc:sldMk cId="3808035539" sldId="270"/>
        </pc:sldMkLst>
      </pc:sldChg>
      <pc:sldChg chg="add">
        <pc:chgData name="Meyer Raphael (PAR-ES)" userId="79615dfe-ed48-4e74-a40f-4f7b034c1c27" providerId="ADAL" clId="{AD707207-28DB-44DB-BFE3-BB16A1A03D6C}" dt="2021-11-08T11:51:36.065" v="0" actId="2890"/>
        <pc:sldMkLst>
          <pc:docMk/>
          <pc:sldMk cId="2641487227" sldId="271"/>
        </pc:sldMkLst>
      </pc:sldChg>
      <pc:sldChg chg="addSp modSp new del">
        <pc:chgData name="Meyer Raphael (PAR-ES)" userId="79615dfe-ed48-4e74-a40f-4f7b034c1c27" providerId="ADAL" clId="{AD707207-28DB-44DB-BFE3-BB16A1A03D6C}" dt="2021-11-08T12:03:52.132" v="3" actId="47"/>
        <pc:sldMkLst>
          <pc:docMk/>
          <pc:sldMk cId="934294936" sldId="272"/>
        </pc:sldMkLst>
        <pc:graphicFrameChg chg="add mod">
          <ac:chgData name="Meyer Raphael (PAR-ES)" userId="79615dfe-ed48-4e74-a40f-4f7b034c1c27" providerId="ADAL" clId="{AD707207-28DB-44DB-BFE3-BB16A1A03D6C}" dt="2021-11-08T12:03:44.764" v="2"/>
          <ac:graphicFrameMkLst>
            <pc:docMk/>
            <pc:sldMk cId="934294936" sldId="272"/>
            <ac:graphicFrameMk id="6" creationId="{C4C775E3-3FF9-42C2-9363-3ECDA4A2A7C5}"/>
          </ac:graphicFrameMkLst>
        </pc:graphicFrame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Weigel Stefan (PAR-EPS)" userId="fd3b2067-2981-4ad8-bf3a-d2e1004e4fa8" providerId="ADAL" clId="{DD92F550-CC58-4A72-A4D2-42A6684BFD19}"/>
    <pc:docChg chg="modSld">
      <pc:chgData name="Weigel Stefan (PAR-EPS)" userId="fd3b2067-2981-4ad8-bf3a-d2e1004e4fa8" providerId="ADAL" clId="{DD92F550-CC58-4A72-A4D2-42A6684BFD19}" dt="2025-02-24T10:05:02.943" v="6" actId="27918"/>
      <pc:docMkLst>
        <pc:docMk/>
      </pc:docMkLst>
      <pc:sldChg chg="modSp mod">
        <pc:chgData name="Weigel Stefan (PAR-EPS)" userId="fd3b2067-2981-4ad8-bf3a-d2e1004e4fa8" providerId="ADAL" clId="{DD92F550-CC58-4A72-A4D2-42A6684BFD19}" dt="2025-02-24T10:05:02.943" v="6" actId="27918"/>
        <pc:sldMkLst>
          <pc:docMk/>
          <pc:sldMk cId="3064315074" sldId="413"/>
        </pc:sldMkLst>
        <pc:spChg chg="mod">
          <ac:chgData name="Weigel Stefan (PAR-EPS)" userId="fd3b2067-2981-4ad8-bf3a-d2e1004e4fa8" providerId="ADAL" clId="{DD92F550-CC58-4A72-A4D2-42A6684BFD19}" dt="2025-02-24T10:04:47.046" v="1" actId="20577"/>
          <ac:spMkLst>
            <pc:docMk/>
            <pc:sldMk cId="3064315074" sldId="413"/>
            <ac:spMk id="2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10F694D6-807D-4949-9503-515E89DD48AB}"/>
    <pc:docChg chg="delSld">
      <pc:chgData name="Meyer Raphael (PAR-ES)" userId="79615dfe-ed48-4e74-a40f-4f7b034c1c27" providerId="ADAL" clId="{10F694D6-807D-4949-9503-515E89DD48AB}" dt="2022-03-09T15:20:13.407" v="0" actId="47"/>
      <pc:docMkLst>
        <pc:docMk/>
      </pc:docMkLst>
      <pc:sldChg chg="del">
        <pc:chgData name="Meyer Raphael (PAR-ES)" userId="79615dfe-ed48-4e74-a40f-4f7b034c1c27" providerId="ADAL" clId="{10F694D6-807D-4949-9503-515E89DD48AB}" dt="2022-03-09T15:20:13.407" v="0" actId="47"/>
        <pc:sldMkLst>
          <pc:docMk/>
          <pc:sldMk cId="1214120989" sldId="414"/>
        </pc:sldMkLst>
      </pc:sldChg>
      <pc:sldChg chg="del">
        <pc:chgData name="Meyer Raphael (PAR-ES)" userId="79615dfe-ed48-4e74-a40f-4f7b034c1c27" providerId="ADAL" clId="{10F694D6-807D-4949-9503-515E89DD48AB}" dt="2022-03-09T15:20:13.407" v="0" actId="47"/>
        <pc:sldMkLst>
          <pc:docMk/>
          <pc:sldMk cId="3878003729" sldId="415"/>
        </pc:sldMkLst>
      </pc:sldChg>
      <pc:sldChg chg="del">
        <pc:chgData name="Meyer Raphael (PAR-ES)" userId="79615dfe-ed48-4e74-a40f-4f7b034c1c27" providerId="ADAL" clId="{10F694D6-807D-4949-9503-515E89DD48AB}" dt="2022-03-09T15:20:13.407" v="0" actId="47"/>
        <pc:sldMkLst>
          <pc:docMk/>
          <pc:sldMk cId="2150380132" sldId="416"/>
        </pc:sldMkLst>
      </pc:sldChg>
    </pc:docChg>
  </pc:docChgLst>
  <pc:docChgLst>
    <pc:chgData name="Meyer Raphael (PAR-ES)" userId="79615dfe-ed48-4e74-a40f-4f7b034c1c27" providerId="ADAL" clId="{470C434F-95E8-436B-A1F0-5B170DA19DE6}"/>
    <pc:docChg chg="undo custSel addSld modSld">
      <pc:chgData name="Meyer Raphael (PAR-ES)" userId="79615dfe-ed48-4e74-a40f-4f7b034c1c27" providerId="ADAL" clId="{470C434F-95E8-436B-A1F0-5B170DA19DE6}" dt="2021-11-08T09:49:12.579" v="193" actId="27918"/>
      <pc:docMkLst>
        <pc:docMk/>
      </pc:docMkLst>
      <pc:sldChg chg="modSp mod">
        <pc:chgData name="Meyer Raphael (PAR-ES)" userId="79615dfe-ed48-4e74-a40f-4f7b034c1c27" providerId="ADAL" clId="{470C434F-95E8-436B-A1F0-5B170DA19DE6}" dt="2021-11-08T09:39:09.766" v="188" actId="1036"/>
        <pc:sldMkLst>
          <pc:docMk/>
          <pc:sldMk cId="3808035539" sldId="270"/>
        </pc:sldMkLst>
        <pc:spChg chg="mod">
          <ac:chgData name="Meyer Raphael (PAR-ES)" userId="79615dfe-ed48-4e74-a40f-4f7b034c1c27" providerId="ADAL" clId="{470C434F-95E8-436B-A1F0-5B170DA19DE6}" dt="2021-11-08T09:35:57.599" v="45" actId="20577"/>
          <ac:spMkLst>
            <pc:docMk/>
            <pc:sldMk cId="3808035539" sldId="27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70C434F-95E8-436B-A1F0-5B170DA19DE6}" dt="2021-11-08T09:37:06.055" v="129" actId="20577"/>
          <ac:spMkLst>
            <pc:docMk/>
            <pc:sldMk cId="3808035539" sldId="270"/>
            <ac:spMk id="6" creationId="{0148E78D-7FBB-46BC-A7E3-0EFE6D9E4679}"/>
          </ac:spMkLst>
        </pc:spChg>
        <pc:spChg chg="mod">
          <ac:chgData name="Meyer Raphael (PAR-ES)" userId="79615dfe-ed48-4e74-a40f-4f7b034c1c27" providerId="ADAL" clId="{470C434F-95E8-436B-A1F0-5B170DA19DE6}" dt="2021-11-08T09:39:09.766" v="188" actId="1036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Meyer Raphael (PAR-ES)" userId="79615dfe-ed48-4e74-a40f-4f7b034c1c27" providerId="ADAL" clId="{470C434F-95E8-436B-A1F0-5B170DA19DE6}" dt="2021-11-08T09:35:17.046" v="23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add mod">
        <pc:chgData name="Meyer Raphael (PAR-ES)" userId="79615dfe-ed48-4e74-a40f-4f7b034c1c27" providerId="ADAL" clId="{470C434F-95E8-436B-A1F0-5B170DA19DE6}" dt="2021-11-08T09:49:12.579" v="193" actId="27918"/>
        <pc:sldMkLst>
          <pc:docMk/>
          <pc:sldMk cId="2540367841" sldId="274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7ED1063F-D2A9-43CF-91B5-C9448CFA5831}"/>
    <pc:docChg chg="modSld">
      <pc:chgData name="Meyer Raphael (PAR-ES)" userId="79615dfe-ed48-4e74-a40f-4f7b034c1c27" providerId="ADAL" clId="{7ED1063F-D2A9-43CF-91B5-C9448CFA5831}" dt="2021-11-23T10:02:31.376" v="3" actId="20577"/>
      <pc:docMkLst>
        <pc:docMk/>
      </pc:docMkLst>
      <pc:sldChg chg="modSp mod">
        <pc:chgData name="Meyer Raphael (PAR-ES)" userId="79615dfe-ed48-4e74-a40f-4f7b034c1c27" providerId="ADAL" clId="{7ED1063F-D2A9-43CF-91B5-C9448CFA5831}" dt="2021-11-23T10:02:31.376" v="3" actId="20577"/>
        <pc:sldMkLst>
          <pc:docMk/>
          <pc:sldMk cId="2641487227" sldId="271"/>
        </pc:sldMkLst>
        <pc:spChg chg="mod">
          <ac:chgData name="Meyer Raphael (PAR-ES)" userId="79615dfe-ed48-4e74-a40f-4f7b034c1c27" providerId="ADAL" clId="{7ED1063F-D2A9-43CF-91B5-C9448CFA5831}" dt="2021-11-23T10:02:31.376" v="3" actId="20577"/>
          <ac:spMkLst>
            <pc:docMk/>
            <pc:sldMk cId="2641487227" sldId="271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DE7C88A0-74DE-46DA-9412-192AAB9D7595}"/>
    <pc:docChg chg="undo custSel delSld modSld">
      <pc:chgData name="Meyer Raphael (PAR-ES)" userId="79615dfe-ed48-4e74-a40f-4f7b034c1c27" providerId="ADAL" clId="{DE7C88A0-74DE-46DA-9412-192AAB9D7595}" dt="2021-11-08T11:21:13.895" v="201" actId="1035"/>
      <pc:docMkLst>
        <pc:docMk/>
      </pc:docMkLst>
      <pc:sldChg chg="modSp mod">
        <pc:chgData name="Meyer Raphael (PAR-ES)" userId="79615dfe-ed48-4e74-a40f-4f7b034c1c27" providerId="ADAL" clId="{DE7C88A0-74DE-46DA-9412-192AAB9D7595}" dt="2021-11-08T11:05:51.260" v="10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DE7C88A0-74DE-46DA-9412-192AAB9D7595}" dt="2021-11-08T11:05:31.894" v="8"/>
          <ac:spMkLst>
            <pc:docMk/>
            <pc:sldMk cId="3808035539" sldId="27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05:51.260" v="10" actId="6549"/>
          <ac:spMkLst>
            <pc:docMk/>
            <pc:sldMk cId="3808035539" sldId="270"/>
            <ac:spMk id="6" creationId="{0148E78D-7FBB-46BC-A7E3-0EFE6D9E4679}"/>
          </ac:spMkLst>
        </pc:spChg>
      </pc:sldChg>
      <pc:sldChg chg="modSp mod">
        <pc:chgData name="Meyer Raphael (PAR-ES)" userId="79615dfe-ed48-4e74-a40f-4f7b034c1c27" providerId="ADAL" clId="{DE7C88A0-74DE-46DA-9412-192AAB9D7595}" dt="2021-11-08T11:10:34.123" v="44" actId="404"/>
        <pc:sldMkLst>
          <pc:docMk/>
          <pc:sldMk cId="3677740869" sldId="271"/>
        </pc:sldMkLst>
        <pc:spChg chg="mod">
          <ac:chgData name="Meyer Raphael (PAR-ES)" userId="79615dfe-ed48-4e74-a40f-4f7b034c1c27" providerId="ADAL" clId="{DE7C88A0-74DE-46DA-9412-192AAB9D7595}" dt="2021-11-08T11:05:40.478" v="9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07:35.668" v="42" actId="20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06:39.910" v="41" actId="1036"/>
          <ac:spMkLst>
            <pc:docMk/>
            <pc:sldMk cId="3677740869" sldId="271"/>
            <ac:spMk id="6" creationId="{43DF758D-1D72-4940-A1AE-B914B7A641D5}"/>
          </ac:spMkLst>
        </pc:spChg>
        <pc:spChg chg="mod">
          <ac:chgData name="Meyer Raphael (PAR-ES)" userId="79615dfe-ed48-4e74-a40f-4f7b034c1c27" providerId="ADAL" clId="{DE7C88A0-74DE-46DA-9412-192AAB9D7595}" dt="2021-11-08T11:03:43.200" v="5" actId="6549"/>
          <ac:spMkLst>
            <pc:docMk/>
            <pc:sldMk cId="3677740869" sldId="271"/>
            <ac:spMk id="7" creationId="{F89A807E-3A97-42E9-81E0-CE2025105F4C}"/>
          </ac:spMkLst>
        </pc:spChg>
        <pc:graphicFrameChg chg="mod">
          <ac:chgData name="Meyer Raphael (PAR-ES)" userId="79615dfe-ed48-4e74-a40f-4f7b034c1c27" providerId="ADAL" clId="{DE7C88A0-74DE-46DA-9412-192AAB9D7595}" dt="2021-11-08T11:10:34.123" v="44" actId="404"/>
          <ac:graphicFrameMkLst>
            <pc:docMk/>
            <pc:sldMk cId="3677740869" sldId="271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E7C88A0-74DE-46DA-9412-192AAB9D7595}" dt="2021-11-08T11:17:15.274" v="119" actId="207"/>
        <pc:sldMkLst>
          <pc:docMk/>
          <pc:sldMk cId="1963209825" sldId="272"/>
        </pc:sldMkLst>
        <pc:spChg chg="mod">
          <ac:chgData name="Meyer Raphael (PAR-ES)" userId="79615dfe-ed48-4e74-a40f-4f7b034c1c27" providerId="ADAL" clId="{DE7C88A0-74DE-46DA-9412-192AAB9D7595}" dt="2021-11-08T11:15:24.270" v="92" actId="20577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17:15.274" v="119" actId="207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16:04.828" v="116" actId="1036"/>
          <ac:spMkLst>
            <pc:docMk/>
            <pc:sldMk cId="1963209825" sldId="272"/>
            <ac:spMk id="6" creationId="{CF6DBC6D-330A-4C20-9AEB-024C54AD5363}"/>
          </ac:spMkLst>
        </pc:spChg>
        <pc:spChg chg="mod">
          <ac:chgData name="Meyer Raphael (PAR-ES)" userId="79615dfe-ed48-4e74-a40f-4f7b034c1c27" providerId="ADAL" clId="{DE7C88A0-74DE-46DA-9412-192AAB9D7595}" dt="2021-11-08T11:15:31.902" v="93" actId="20577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DE7C88A0-74DE-46DA-9412-192AAB9D7595}" dt="2021-11-08T11:16:24.678" v="118" actId="404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E7C88A0-74DE-46DA-9412-192AAB9D7595}" dt="2021-11-08T11:21:13.895" v="201" actId="1035"/>
        <pc:sldMkLst>
          <pc:docMk/>
          <pc:sldMk cId="1065586608" sldId="273"/>
        </pc:sldMkLst>
        <pc:spChg chg="mod">
          <ac:chgData name="Meyer Raphael (PAR-ES)" userId="79615dfe-ed48-4e74-a40f-4f7b034c1c27" providerId="ADAL" clId="{DE7C88A0-74DE-46DA-9412-192AAB9D7595}" dt="2021-11-08T11:20:11.550" v="169" actId="20577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17:28.932" v="120" actId="207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21:13.895" v="201" actId="1035"/>
          <ac:spMkLst>
            <pc:docMk/>
            <pc:sldMk cId="1065586608" sldId="273"/>
            <ac:spMk id="6" creationId="{E0F162F0-F370-43B9-9CC4-2142C851FD99}"/>
          </ac:spMkLst>
        </pc:spChg>
        <pc:spChg chg="mod">
          <ac:chgData name="Meyer Raphael (PAR-ES)" userId="79615dfe-ed48-4e74-a40f-4f7b034c1c27" providerId="ADAL" clId="{DE7C88A0-74DE-46DA-9412-192AAB9D7595}" dt="2021-11-08T11:20:21.088" v="170" actId="6549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DE7C88A0-74DE-46DA-9412-192AAB9D7595}" dt="2021-11-08T11:20:57.540" v="174" actId="404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del">
        <pc:chgData name="Meyer Raphael (PAR-ES)" userId="79615dfe-ed48-4e74-a40f-4f7b034c1c27" providerId="ADAL" clId="{DE7C88A0-74DE-46DA-9412-192AAB9D7595}" dt="2021-11-08T10:59:24.534" v="0" actId="2696"/>
        <pc:sldMkLst>
          <pc:docMk/>
          <pc:sldMk cId="2540367841" sldId="274"/>
        </pc:sldMkLst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5381B09C-6CC7-4512-B6AD-055336C6B097}"/>
    <pc:docChg chg="delSld">
      <pc:chgData name="Meyer Raphael (PAR-ES)" userId="79615dfe-ed48-4e74-a40f-4f7b034c1c27" providerId="ADAL" clId="{5381B09C-6CC7-4512-B6AD-055336C6B097}" dt="2021-11-08T11:32:43.108" v="0" actId="47"/>
      <pc:docMkLst>
        <pc:docMk/>
      </pc:docMkLst>
      <pc:sldChg chg="del">
        <pc:chgData name="Meyer Raphael (PAR-ES)" userId="79615dfe-ed48-4e74-a40f-4f7b034c1c27" providerId="ADAL" clId="{5381B09C-6CC7-4512-B6AD-055336C6B097}" dt="2021-11-08T11:32:43.108" v="0" actId="47"/>
        <pc:sldMkLst>
          <pc:docMk/>
          <pc:sldMk cId="3677740869" sldId="271"/>
        </pc:sldMkLst>
      </pc:sldChg>
      <pc:sldChg chg="del">
        <pc:chgData name="Meyer Raphael (PAR-ES)" userId="79615dfe-ed48-4e74-a40f-4f7b034c1c27" providerId="ADAL" clId="{5381B09C-6CC7-4512-B6AD-055336C6B097}" dt="2021-11-08T11:32:43.108" v="0" actId="47"/>
        <pc:sldMkLst>
          <pc:docMk/>
          <pc:sldMk cId="1963209825" sldId="272"/>
        </pc:sldMkLst>
      </pc:sldChg>
      <pc:sldChg chg="del">
        <pc:chgData name="Meyer Raphael (PAR-ES)" userId="79615dfe-ed48-4e74-a40f-4f7b034c1c27" providerId="ADAL" clId="{5381B09C-6CC7-4512-B6AD-055336C6B097}" dt="2021-11-08T11:32:43.108" v="0" actId="47"/>
        <pc:sldMkLst>
          <pc:docMk/>
          <pc:sldMk cId="1065586608" sldId="273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Weigel Stefan (PAR-EPS)" userId="fd3b2067-2981-4ad8-bf3a-d2e1004e4fa8" providerId="ADAL" clId="{4E7A0F7C-2499-4150-B115-A7A505765366}"/>
    <pc:docChg chg="modSld">
      <pc:chgData name="Weigel Stefan (PAR-EPS)" userId="fd3b2067-2981-4ad8-bf3a-d2e1004e4fa8" providerId="ADAL" clId="{4E7A0F7C-2499-4150-B115-A7A505765366}" dt="2024-02-13T15:48:56.619" v="35" actId="20577"/>
      <pc:docMkLst>
        <pc:docMk/>
      </pc:docMkLst>
      <pc:sldChg chg="modSp mod">
        <pc:chgData name="Weigel Stefan (PAR-EPS)" userId="fd3b2067-2981-4ad8-bf3a-d2e1004e4fa8" providerId="ADAL" clId="{4E7A0F7C-2499-4150-B115-A7A505765366}" dt="2024-02-13T15:48:56.619" v="35" actId="20577"/>
        <pc:sldMkLst>
          <pc:docMk/>
          <pc:sldMk cId="3064315074" sldId="413"/>
        </pc:sldMkLst>
        <pc:spChg chg="mod">
          <ac:chgData name="Weigel Stefan (PAR-EPS)" userId="fd3b2067-2981-4ad8-bf3a-d2e1004e4fa8" providerId="ADAL" clId="{4E7A0F7C-2499-4150-B115-A7A505765366}" dt="2024-02-02T10:26:02.477" v="2" actId="20577"/>
          <ac:spMkLst>
            <pc:docMk/>
            <pc:sldMk cId="3064315074" sldId="413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4E7A0F7C-2499-4150-B115-A7A505765366}" dt="2024-02-13T15:48:56.619" v="35" actId="20577"/>
          <ac:spMkLst>
            <pc:docMk/>
            <pc:sldMk cId="3064315074" sldId="413"/>
            <ac:spMk id="11" creationId="{51A102DA-4F4E-474F-9E16-1E7F70764A16}"/>
          </ac:spMkLst>
        </pc:spChg>
        <pc:spChg chg="mod">
          <ac:chgData name="Weigel Stefan (PAR-EPS)" userId="fd3b2067-2981-4ad8-bf3a-d2e1004e4fa8" providerId="ADAL" clId="{4E7A0F7C-2499-4150-B115-A7A505765366}" dt="2024-02-02T10:26:10.707" v="3"/>
          <ac:spMkLst>
            <pc:docMk/>
            <pc:sldMk cId="3064315074" sldId="413"/>
            <ac:spMk id="12" creationId="{00D4BB6A-0DD0-4B80-9845-0467B947A6BE}"/>
          </ac:spMkLst>
        </pc:spChg>
        <pc:graphicFrameChg chg="mod">
          <ac:chgData name="Weigel Stefan (PAR-EPS)" userId="fd3b2067-2981-4ad8-bf3a-d2e1004e4fa8" providerId="ADAL" clId="{4E7A0F7C-2499-4150-B115-A7A505765366}" dt="2024-02-02T10:28:00.226" v="4"/>
          <ac:graphicFrameMkLst>
            <pc:docMk/>
            <pc:sldMk cId="3064315074" sldId="413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F606B207-8952-4A43-A7BE-98A2DD852393}"/>
    <pc:docChg chg="modSld">
      <pc:chgData name="Meyer Raphael (PAR-ES)" userId="79615dfe-ed48-4e74-a40f-4f7b034c1c27" providerId="ADAL" clId="{F606B207-8952-4A43-A7BE-98A2DD852393}" dt="2021-11-04T13:14:52.704" v="3" actId="14100"/>
      <pc:docMkLst>
        <pc:docMk/>
      </pc:docMkLst>
      <pc:sldChg chg="modSp">
        <pc:chgData name="Meyer Raphael (PAR-ES)" userId="79615dfe-ed48-4e74-a40f-4f7b034c1c27" providerId="ADAL" clId="{F606B207-8952-4A43-A7BE-98A2DD852393}" dt="2021-11-04T13:14:38.157" v="0" actId="14100"/>
        <pc:sldMkLst>
          <pc:docMk/>
          <pc:sldMk cId="3808035539" sldId="270"/>
        </pc:sldMkLst>
        <pc:graphicFrameChg chg="mod">
          <ac:chgData name="Meyer Raphael (PAR-ES)" userId="79615dfe-ed48-4e74-a40f-4f7b034c1c27" providerId="ADAL" clId="{F606B207-8952-4A43-A7BE-98A2DD852393}" dt="2021-11-04T13:14:38.157" v="0" actId="14100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modSp">
        <pc:chgData name="Meyer Raphael (PAR-ES)" userId="79615dfe-ed48-4e74-a40f-4f7b034c1c27" providerId="ADAL" clId="{F606B207-8952-4A43-A7BE-98A2DD852393}" dt="2021-11-04T13:14:43.918" v="1" actId="14100"/>
        <pc:sldMkLst>
          <pc:docMk/>
          <pc:sldMk cId="3677740869" sldId="271"/>
        </pc:sldMkLst>
        <pc:graphicFrameChg chg="mod">
          <ac:chgData name="Meyer Raphael (PAR-ES)" userId="79615dfe-ed48-4e74-a40f-4f7b034c1c27" providerId="ADAL" clId="{F606B207-8952-4A43-A7BE-98A2DD852393}" dt="2021-11-04T13:14:43.918" v="1" actId="14100"/>
          <ac:graphicFrameMkLst>
            <pc:docMk/>
            <pc:sldMk cId="3677740869" sldId="271"/>
            <ac:graphicFrameMk id="9" creationId="{00000000-0000-0000-0000-000000000000}"/>
          </ac:graphicFrameMkLst>
        </pc:graphicFrameChg>
      </pc:sldChg>
      <pc:sldChg chg="modSp">
        <pc:chgData name="Meyer Raphael (PAR-ES)" userId="79615dfe-ed48-4e74-a40f-4f7b034c1c27" providerId="ADAL" clId="{F606B207-8952-4A43-A7BE-98A2DD852393}" dt="2021-11-04T13:14:48.679" v="2" actId="14100"/>
        <pc:sldMkLst>
          <pc:docMk/>
          <pc:sldMk cId="1963209825" sldId="272"/>
        </pc:sldMkLst>
        <pc:graphicFrameChg chg="mod">
          <ac:chgData name="Meyer Raphael (PAR-ES)" userId="79615dfe-ed48-4e74-a40f-4f7b034c1c27" providerId="ADAL" clId="{F606B207-8952-4A43-A7BE-98A2DD852393}" dt="2021-11-04T13:14:48.679" v="2" actId="14100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modSp">
        <pc:chgData name="Meyer Raphael (PAR-ES)" userId="79615dfe-ed48-4e74-a40f-4f7b034c1c27" providerId="ADAL" clId="{F606B207-8952-4A43-A7BE-98A2DD852393}" dt="2021-11-04T13:14:52.704" v="3" actId="14100"/>
        <pc:sldMkLst>
          <pc:docMk/>
          <pc:sldMk cId="1065586608" sldId="273"/>
        </pc:sldMkLst>
        <pc:graphicFrameChg chg="mod">
          <ac:chgData name="Meyer Raphael (PAR-ES)" userId="79615dfe-ed48-4e74-a40f-4f7b034c1c27" providerId="ADAL" clId="{F606B207-8952-4A43-A7BE-98A2DD852393}" dt="2021-11-04T13:14:52.704" v="3" actId="14100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405314246640004"/>
          <c:y val="7.3385318018543436E-2"/>
          <c:w val="0.6627477512207226"/>
          <c:h val="0.7463591981573930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data!$M$2</c:f>
              <c:strCache>
                <c:ptCount val="1"/>
                <c:pt idx="0">
                  <c:v>Trains de voyageurs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DBF1-4D28-9DD1-CD364BE911F1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119E-497F-A34D-97238F57BACC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4-1A51-42B5-B977-308A943C363D}"/>
              </c:ext>
            </c:extLst>
          </c:dPt>
          <c:dPt>
            <c:idx val="1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119E-497F-A34D-97238F57BACC}"/>
              </c:ext>
            </c:extLst>
          </c:dPt>
          <c:cat>
            <c:strRef>
              <c:f>data!$L$3:$L$15</c:f>
              <c:strCache>
                <c:ptCount val="13"/>
                <c:pt idx="0">
                  <c:v>LG (LT)</c:v>
                </c:pt>
                <c:pt idx="1">
                  <c:v>FTA (FI)</c:v>
                </c:pt>
                <c:pt idx="2">
                  <c:v>CFR Infrastructură (RO)</c:v>
                </c:pt>
                <c:pt idx="3">
                  <c:v>ADIF (ES)</c:v>
                </c:pt>
                <c:pt idx="4">
                  <c:v>PKP (PL)</c:v>
                </c:pt>
                <c:pt idx="5">
                  <c:v>Trafikverket (SE)</c:v>
                </c:pt>
                <c:pt idx="6">
                  <c:v>SZDC (CZ)</c:v>
                </c:pt>
                <c:pt idx="7">
                  <c:v>FS (IT)</c:v>
                </c:pt>
                <c:pt idx="8">
                  <c:v>Infrabel (BE)</c:v>
                </c:pt>
                <c:pt idx="9">
                  <c:v>DB AG (DE)</c:v>
                </c:pt>
                <c:pt idx="10">
                  <c:v>ÖBB (AT)</c:v>
                </c:pt>
                <c:pt idx="11">
                  <c:v>ProRail (NL)</c:v>
                </c:pt>
                <c:pt idx="12">
                  <c:v>CFF (CH)</c:v>
                </c:pt>
              </c:strCache>
            </c:strRef>
          </c:cat>
          <c:val>
            <c:numRef>
              <c:f>data!$M$3:$M$15</c:f>
              <c:numCache>
                <c:formatCode>0.00</c:formatCode>
                <c:ptCount val="13"/>
                <c:pt idx="0">
                  <c:v>9.4295560048984708</c:v>
                </c:pt>
                <c:pt idx="1">
                  <c:v>16.1484037564122</c:v>
                </c:pt>
                <c:pt idx="2">
                  <c:v>16.719168403461101</c:v>
                </c:pt>
                <c:pt idx="3">
                  <c:v>30.709126671842998</c:v>
                </c:pt>
                <c:pt idx="4">
                  <c:v>27.4756380578043</c:v>
                </c:pt>
                <c:pt idx="5">
                  <c:v>34.804228683023702</c:v>
                </c:pt>
                <c:pt idx="6">
                  <c:v>41.654444032546202</c:v>
                </c:pt>
                <c:pt idx="7">
                  <c:v>51.305829158672204</c:v>
                </c:pt>
                <c:pt idx="8">
                  <c:v>63.044588939120999</c:v>
                </c:pt>
                <c:pt idx="9">
                  <c:v>69.926545475980703</c:v>
                </c:pt>
                <c:pt idx="10">
                  <c:v>68.871666369792294</c:v>
                </c:pt>
                <c:pt idx="11">
                  <c:v>127.374980292171</c:v>
                </c:pt>
                <c:pt idx="12">
                  <c:v>137.86668745426101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19E-497F-A34D-97238F57BACC}"/>
            </c:ext>
          </c:extLst>
        </c:ser>
        <c:ser>
          <c:idx val="1"/>
          <c:order val="1"/>
          <c:tx>
            <c:strRef>
              <c:f>data!$N$2</c:f>
              <c:strCache>
                <c:ptCount val="1"/>
                <c:pt idx="0">
                  <c:v>Trains de marchandises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Pt>
            <c:idx val="12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3-1A51-42B5-B977-308A943C363D}"/>
              </c:ext>
            </c:extLst>
          </c:dPt>
          <c:cat>
            <c:strRef>
              <c:f>data!$L$3:$L$15</c:f>
              <c:strCache>
                <c:ptCount val="13"/>
                <c:pt idx="0">
                  <c:v>LG (LT)</c:v>
                </c:pt>
                <c:pt idx="1">
                  <c:v>FTA (FI)</c:v>
                </c:pt>
                <c:pt idx="2">
                  <c:v>CFR Infrastructură (RO)</c:v>
                </c:pt>
                <c:pt idx="3">
                  <c:v>ADIF (ES)</c:v>
                </c:pt>
                <c:pt idx="4">
                  <c:v>PKP (PL)</c:v>
                </c:pt>
                <c:pt idx="5">
                  <c:v>Trafikverket (SE)</c:v>
                </c:pt>
                <c:pt idx="6">
                  <c:v>SZDC (CZ)</c:v>
                </c:pt>
                <c:pt idx="7">
                  <c:v>FS (IT)</c:v>
                </c:pt>
                <c:pt idx="8">
                  <c:v>Infrabel (BE)</c:v>
                </c:pt>
                <c:pt idx="9">
                  <c:v>DB AG (DE)</c:v>
                </c:pt>
                <c:pt idx="10">
                  <c:v>ÖBB (AT)</c:v>
                </c:pt>
                <c:pt idx="11">
                  <c:v>ProRail (NL)</c:v>
                </c:pt>
                <c:pt idx="12">
                  <c:v>CFF (CH)</c:v>
                </c:pt>
              </c:strCache>
            </c:strRef>
          </c:cat>
          <c:val>
            <c:numRef>
              <c:f>data!$N$3:$N$15</c:f>
              <c:numCache>
                <c:formatCode>0.00</c:formatCode>
                <c:ptCount val="13"/>
                <c:pt idx="0">
                  <c:v>6.96465696465697</c:v>
                </c:pt>
                <c:pt idx="1">
                  <c:v>5.8055327180722296</c:v>
                </c:pt>
                <c:pt idx="2">
                  <c:v>5.6141799856754799</c:v>
                </c:pt>
                <c:pt idx="3">
                  <c:v>4.3836666879672803</c:v>
                </c:pt>
                <c:pt idx="4">
                  <c:v>11.8222252006428</c:v>
                </c:pt>
                <c:pt idx="5">
                  <c:v>10.328157542713001</c:v>
                </c:pt>
                <c:pt idx="6">
                  <c:v>10.2719945141008</c:v>
                </c:pt>
                <c:pt idx="7">
                  <c:v>8.1897634329207101</c:v>
                </c:pt>
                <c:pt idx="8">
                  <c:v>6.9465499091667899</c:v>
                </c:pt>
                <c:pt idx="9">
                  <c:v>21.569365893914998</c:v>
                </c:pt>
                <c:pt idx="10">
                  <c:v>24.9223060124122</c:v>
                </c:pt>
                <c:pt idx="11">
                  <c:v>9.5943718946092904</c:v>
                </c:pt>
                <c:pt idx="12">
                  <c:v>23.059070381584299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19E-497F-A34D-97238F57BA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5"/>
        <c:overlap val="100"/>
        <c:axId val="59135488"/>
        <c:axId val="59112832"/>
      </c:barChart>
      <c:valAx>
        <c:axId val="59112832"/>
        <c:scaling>
          <c:orientation val="minMax"/>
          <c:max val="200"/>
        </c:scaling>
        <c:delete val="0"/>
        <c:axPos val="b"/>
        <c:majorGridlines>
          <c:spPr>
            <a:ln>
              <a:solidFill>
                <a:schemeClr val="accent5"/>
              </a:solidFill>
            </a:ln>
          </c:spPr>
        </c:majorGridlines>
        <c:numFmt formatCode="#,##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>
                <a:solidFill>
                  <a:schemeClr val="tx2"/>
                </a:solidFill>
              </a:defRPr>
            </a:pPr>
            <a:endParaRPr lang="de-DE"/>
          </a:p>
        </c:txPr>
        <c:crossAx val="59135488"/>
        <c:crosses val="autoZero"/>
        <c:crossBetween val="between"/>
        <c:majorUnit val="50"/>
      </c:valAx>
      <c:catAx>
        <c:axId val="591354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>
            <a:solidFill>
              <a:schemeClr val="tx2"/>
            </a:solidFill>
          </a:ln>
        </c:spPr>
        <c:txPr>
          <a:bodyPr/>
          <a:lstStyle/>
          <a:p>
            <a:pPr>
              <a:defRPr sz="1100">
                <a:solidFill>
                  <a:schemeClr val="tx2"/>
                </a:solidFill>
              </a:defRPr>
            </a:pPr>
            <a:endParaRPr lang="de-DE"/>
          </a:p>
        </c:txPr>
        <c:crossAx val="59112832"/>
        <c:crosses val="autoZero"/>
        <c:auto val="0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0.18638312256516215"/>
          <c:y val="0.88185825591518729"/>
          <c:w val="0.27623831443418145"/>
          <c:h val="5.4723184121952026E-2"/>
        </c:manualLayout>
      </c:layout>
      <c:overlay val="0"/>
      <c:txPr>
        <a:bodyPr/>
        <a:lstStyle/>
        <a:p>
          <a:pPr>
            <a:defRPr sz="1100">
              <a:solidFill>
                <a:schemeClr val="tx2"/>
              </a:solidFill>
            </a:defRPr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0.78659</cdr:x>
      <cdr:y>0.02211</cdr:y>
    </cdr:from>
    <cdr:to>
      <cdr:x>0.9064</cdr:x>
      <cdr:y>0.05942</cdr:y>
    </cdr:to>
    <cdr:sp macro="" textlink="">
      <cdr:nvSpPr>
        <cdr:cNvPr id="2" name="Textfeld 1">
          <a:extLst xmlns:a="http://schemas.openxmlformats.org/drawingml/2006/main">
            <a:ext uri="{FF2B5EF4-FFF2-40B4-BE49-F238E27FC236}">
              <a16:creationId xmlns:a16="http://schemas.microsoft.com/office/drawing/2014/main" id="{6DAE65E8-CBDA-2540-F003-5040D8687C55}"/>
            </a:ext>
          </a:extLst>
        </cdr:cNvPr>
        <cdr:cNvSpPr txBox="1"/>
      </cdr:nvSpPr>
      <cdr:spPr>
        <a:xfrm xmlns:a="http://schemas.openxmlformats.org/drawingml/2006/main">
          <a:off x="9345215" y="100314"/>
          <a:ext cx="1423467" cy="1692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0" tIns="0" rIns="0" bIns="0" rtlCol="0">
          <a:spAutoFit/>
        </a:bodyPr>
        <a:lstStyle xmlns:a="http://schemas.openxmlformats.org/drawingml/2006/main"/>
        <a:p xmlns:a="http://schemas.openxmlformats.org/drawingml/2006/main">
          <a:pPr algn="l"/>
          <a:r>
            <a:rPr lang="fr-FR" sz="1100" dirty="0">
              <a:solidFill>
                <a:schemeClr val="tx2"/>
              </a:solidFill>
            </a:rPr>
            <a:t>Trains par ligne par jour</a:t>
          </a:r>
          <a:endParaRPr lang="de-CH" sz="1100" dirty="0" err="1">
            <a:solidFill>
              <a:schemeClr val="tx2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22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3770387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48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6.xml"/><Relationship Id="rId7" Type="http://schemas.openxmlformats.org/officeDocument/2006/relationships/chart" Target="../charts/char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15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kt 9" hidden="1">
            <a:extLst>
              <a:ext uri="{FF2B5EF4-FFF2-40B4-BE49-F238E27FC236}">
                <a16:creationId xmlns:a16="http://schemas.microsoft.com/office/drawing/2014/main" id="{77BD3A32-863E-497D-9FA4-FE04E53F3B5A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360" imgH="359" progId="TCLayout.ActiveDocument.1">
                  <p:embed/>
                </p:oleObj>
              </mc:Choice>
              <mc:Fallback>
                <p:oleObj name="think-cell Folie" r:id="rId5" imgW="360" imgH="359" progId="TCLayout.ActiveDocument.1">
                  <p:embed/>
                  <p:pic>
                    <p:nvPicPr>
                      <p:cNvPr id="10" name="Objekt 9" hidden="1">
                        <a:extLst>
                          <a:ext uri="{FF2B5EF4-FFF2-40B4-BE49-F238E27FC236}">
                            <a16:creationId xmlns:a16="http://schemas.microsoft.com/office/drawing/2014/main" id="{77BD3A32-863E-497D-9FA4-FE04E53F3B5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4EFEE514-0EE2-4596-96E1-488544687B57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524000" y="0"/>
            <a:ext cx="158750" cy="1587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CH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Utilisation des réseaux ferroviaires en Europe en 2023.</a:t>
            </a:r>
            <a:endParaRPr lang="de-CH" dirty="0"/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949730438"/>
              </p:ext>
            </p:extLst>
          </p:nvPr>
        </p:nvGraphicFramePr>
        <p:xfrm>
          <a:off x="1" y="1583795"/>
          <a:ext cx="11880668" cy="4537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1" name="Textfeld 10">
            <a:extLst>
              <a:ext uri="{FF2B5EF4-FFF2-40B4-BE49-F238E27FC236}">
                <a16:creationId xmlns:a16="http://schemas.microsoft.com/office/drawing/2014/main" id="{51A102DA-4F4E-474F-9E16-1E7F70764A16}"/>
              </a:ext>
            </a:extLst>
          </p:cNvPr>
          <p:cNvSpPr txBox="1"/>
          <p:nvPr/>
        </p:nvSpPr>
        <p:spPr>
          <a:xfrm rot="16200000">
            <a:off x="9605908" y="3946970"/>
            <a:ext cx="3947678" cy="138499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9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Sources: UIC, </a:t>
            </a:r>
            <a:r>
              <a:rPr kumimoji="0" lang="de-CH" sz="900" b="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ProRail</a:t>
            </a:r>
            <a:r>
              <a:rPr kumimoji="0" lang="de-CH" sz="9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.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00D4BB6A-0DD0-4B80-9845-0467B947A6BE}"/>
              </a:ext>
            </a:extLst>
          </p:cNvPr>
          <p:cNvSpPr txBox="1"/>
          <p:nvPr/>
        </p:nvSpPr>
        <p:spPr>
          <a:xfrm>
            <a:off x="1487487" y="1019777"/>
            <a:ext cx="9004162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30" normalizeH="0" baseline="0" noProof="0" dirty="0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Nombre moyen de trains par ligne et par jour sur l’infrastructure ferroviaire.</a:t>
            </a:r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CB2EBD8C-0882-42C3-B5F5-BA01B7BFF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6745" y="5939430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</p:spTree>
    <p:extLst>
      <p:ext uri="{BB962C8B-B14F-4D97-AF65-F5344CB8AC3E}">
        <p14:creationId xmlns:p14="http://schemas.microsoft.com/office/powerpoint/2010/main" val="306431507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VZMyL6UQqm685QJIi11wg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Props1.xml><?xml version="1.0" encoding="utf-8"?>
<ds:datastoreItem xmlns:ds="http://schemas.openxmlformats.org/officeDocument/2006/customXml" ds:itemID="{309AD03F-1090-449E-B8EB-4436E8FD25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915E158-F398-42BF-8A91-7C2A147B9234}">
  <ds:schemaRefs>
    <ds:schemaRef ds:uri="http://www.w3.org/XML/1998/namespace"/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2f5c8543-cf23-4718-a3b8-32b0a91d511a"/>
    <ds:schemaRef ds:uri="http://schemas.openxmlformats.org/package/2006/metadata/core-properties"/>
    <ds:schemaRef ds:uri="96e82a89-ba48-4728-b345-cf206dbec8f1"/>
    <ds:schemaRef ds:uri="http://schemas.microsoft.com/office/2006/metadata/properties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52</Words>
  <Application>Microsoft Office PowerPoint</Application>
  <PresentationFormat>Breitbild</PresentationFormat>
  <Paragraphs>7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think-cell Folie</vt:lpstr>
      <vt:lpstr>Utilisation des réseaux ferroviaires en Europe en 2023.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Utilisation des réseaux ferroviaires en Europe en 2023.</dc:title>
  <dc:creator>Meyer Raphael (KOM-PGA-VSF)</dc:creator>
  <cp:lastModifiedBy>Stefan Weigel (PAR-EPS)</cp:lastModifiedBy>
  <cp:revision>24</cp:revision>
  <dcterms:created xsi:type="dcterms:W3CDTF">2020-09-30T11:00:09Z</dcterms:created>
  <dcterms:modified xsi:type="dcterms:W3CDTF">2025-02-24T13:01:59Z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