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415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0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16" userDrawn="1">
          <p15:clr>
            <a:srgbClr val="A4A3A4"/>
          </p15:clr>
        </p15:guide>
        <p15:guide id="7" orient="horz" pos="3589" userDrawn="1">
          <p15:clr>
            <a:srgbClr val="A4A3A4"/>
          </p15:clr>
        </p15:guide>
        <p15:guide id="8" pos="658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6F6"/>
    <a:srgbClr val="E5E5E5"/>
    <a:srgbClr val="C60018"/>
    <a:srgbClr val="8D8D8D"/>
    <a:srgbClr val="BDBDBD"/>
    <a:srgbClr val="A20013"/>
    <a:srgbClr val="EB0000"/>
    <a:srgbClr val="444444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71" autoAdjust="0"/>
    <p:restoredTop sz="94660"/>
  </p:normalViewPr>
  <p:slideViewPr>
    <p:cSldViewPr snapToGrid="0">
      <p:cViewPr varScale="1">
        <p:scale>
          <a:sx n="148" d="100"/>
          <a:sy n="148" d="100"/>
        </p:scale>
        <p:origin x="1278" y="114"/>
      </p:cViewPr>
      <p:guideLst>
        <p:guide orient="horz" pos="3810"/>
        <p:guide pos="937"/>
        <p:guide pos="6743"/>
        <p:guide orient="horz" pos="1185"/>
        <p:guide pos="7333"/>
        <p:guide orient="horz" pos="3716"/>
        <p:guide orient="horz" pos="3589"/>
        <p:guide pos="658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igel Stefan (PAR-EPS)" userId="fd3b2067-2981-4ad8-bf3a-d2e1004e4fa8" providerId="ADAL" clId="{239B6863-4048-4362-8543-44513B934873}"/>
    <pc:docChg chg="modSld">
      <pc:chgData name="Weigel Stefan (PAR-EPS)" userId="fd3b2067-2981-4ad8-bf3a-d2e1004e4fa8" providerId="ADAL" clId="{239B6863-4048-4362-8543-44513B934873}" dt="2024-04-26T06:32:54.504" v="19" actId="692"/>
      <pc:docMkLst>
        <pc:docMk/>
      </pc:docMkLst>
      <pc:sldChg chg="modSp mod">
        <pc:chgData name="Weigel Stefan (PAR-EPS)" userId="fd3b2067-2981-4ad8-bf3a-d2e1004e4fa8" providerId="ADAL" clId="{239B6863-4048-4362-8543-44513B934873}" dt="2024-04-26T06:32:54.504" v="19" actId="692"/>
        <pc:sldMkLst>
          <pc:docMk/>
          <pc:sldMk cId="2844382326" sldId="415"/>
        </pc:sldMkLst>
        <pc:spChg chg="mod">
          <ac:chgData name="Weigel Stefan (PAR-EPS)" userId="fd3b2067-2981-4ad8-bf3a-d2e1004e4fa8" providerId="ADAL" clId="{239B6863-4048-4362-8543-44513B934873}" dt="2024-04-26T06:24:04.970" v="11" actId="1038"/>
          <ac:spMkLst>
            <pc:docMk/>
            <pc:sldMk cId="2844382326" sldId="415"/>
            <ac:spMk id="7" creationId="{997E4419-A7A8-4264-97B0-3A44B665821E}"/>
          </ac:spMkLst>
        </pc:spChg>
        <pc:graphicFrameChg chg="mod">
          <ac:chgData name="Weigel Stefan (PAR-EPS)" userId="fd3b2067-2981-4ad8-bf3a-d2e1004e4fa8" providerId="ADAL" clId="{239B6863-4048-4362-8543-44513B934873}" dt="2024-04-26T06:32:54.504" v="19" actId="692"/>
          <ac:graphicFrameMkLst>
            <pc:docMk/>
            <pc:sldMk cId="2844382326" sldId="415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F606B207-8952-4A43-A7BE-98A2DD852393}"/>
    <pc:docChg chg="modSld">
      <pc:chgData name="Meyer Raphael (PAR-ES)" userId="79615dfe-ed48-4e74-a40f-4f7b034c1c27" providerId="ADAL" clId="{F606B207-8952-4A43-A7BE-98A2DD852393}" dt="2021-11-04T13:14:52.704" v="3" actId="14100"/>
      <pc:docMkLst>
        <pc:docMk/>
      </pc:docMkLst>
      <pc:sldChg chg="modSp">
        <pc:chgData name="Meyer Raphael (PAR-ES)" userId="79615dfe-ed48-4e74-a40f-4f7b034c1c27" providerId="ADAL" clId="{F606B207-8952-4A43-A7BE-98A2DD852393}" dt="2021-11-04T13:14:38.157" v="0" actId="14100"/>
        <pc:sldMkLst>
          <pc:docMk/>
          <pc:sldMk cId="3808035539" sldId="270"/>
        </pc:sldMkLst>
        <pc:graphicFrameChg chg="mod">
          <ac:chgData name="Meyer Raphael (PAR-ES)" userId="79615dfe-ed48-4e74-a40f-4f7b034c1c27" providerId="ADAL" clId="{F606B207-8952-4A43-A7BE-98A2DD852393}" dt="2021-11-04T13:14:38.157" v="0" actId="14100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43.918" v="1" actId="14100"/>
        <pc:sldMkLst>
          <pc:docMk/>
          <pc:sldMk cId="3677740869" sldId="271"/>
        </pc:sldMkLst>
        <pc:graphicFrameChg chg="mod">
          <ac:chgData name="Meyer Raphael (PAR-ES)" userId="79615dfe-ed48-4e74-a40f-4f7b034c1c27" providerId="ADAL" clId="{F606B207-8952-4A43-A7BE-98A2DD852393}" dt="2021-11-04T13:14:43.918" v="1" actId="14100"/>
          <ac:graphicFrameMkLst>
            <pc:docMk/>
            <pc:sldMk cId="3677740869" sldId="271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48.679" v="2" actId="14100"/>
        <pc:sldMkLst>
          <pc:docMk/>
          <pc:sldMk cId="1963209825" sldId="272"/>
        </pc:sldMkLst>
        <pc:graphicFrameChg chg="mod">
          <ac:chgData name="Meyer Raphael (PAR-ES)" userId="79615dfe-ed48-4e74-a40f-4f7b034c1c27" providerId="ADAL" clId="{F606B207-8952-4A43-A7BE-98A2DD852393}" dt="2021-11-04T13:14:48.679" v="2" actId="14100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52.704" v="3" actId="14100"/>
        <pc:sldMkLst>
          <pc:docMk/>
          <pc:sldMk cId="1065586608" sldId="273"/>
        </pc:sldMkLst>
        <pc:graphicFrameChg chg="mod">
          <ac:chgData name="Meyer Raphael (PAR-ES)" userId="79615dfe-ed48-4e74-a40f-4f7b034c1c27" providerId="ADAL" clId="{F606B207-8952-4A43-A7BE-98A2DD852393}" dt="2021-11-04T13:14:52.704" v="3" actId="14100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Weigel Stefan (PAR-EPS)" userId="fd3b2067-2981-4ad8-bf3a-d2e1004e4fa8" providerId="ADAL" clId="{4269C634-0811-44AE-8B11-1DCC3B43148A}"/>
    <pc:docChg chg="modSld">
      <pc:chgData name="Weigel Stefan (PAR-EPS)" userId="fd3b2067-2981-4ad8-bf3a-d2e1004e4fa8" providerId="ADAL" clId="{4269C634-0811-44AE-8B11-1DCC3B43148A}" dt="2024-02-02T10:55:21.097" v="14" actId="27918"/>
      <pc:docMkLst>
        <pc:docMk/>
      </pc:docMkLst>
      <pc:sldChg chg="modSp mod">
        <pc:chgData name="Weigel Stefan (PAR-EPS)" userId="fd3b2067-2981-4ad8-bf3a-d2e1004e4fa8" providerId="ADAL" clId="{4269C634-0811-44AE-8B11-1DCC3B43148A}" dt="2024-02-02T10:55:21.097" v="14" actId="27918"/>
        <pc:sldMkLst>
          <pc:docMk/>
          <pc:sldMk cId="2844382326" sldId="415"/>
        </pc:sldMkLst>
        <pc:spChg chg="mod">
          <ac:chgData name="Weigel Stefan (PAR-EPS)" userId="fd3b2067-2981-4ad8-bf3a-d2e1004e4fa8" providerId="ADAL" clId="{4269C634-0811-44AE-8B11-1DCC3B43148A}" dt="2024-02-02T10:50:28.837" v="11" actId="790"/>
          <ac:spMkLst>
            <pc:docMk/>
            <pc:sldMk cId="2844382326" sldId="415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CC037D72-AD94-45AC-86A2-5E4959515F3C}"/>
    <pc:docChg chg="custSel modSld">
      <pc:chgData name="Meyer Raphael (PAR-ES)" userId="79615dfe-ed48-4e74-a40f-4f7b034c1c27" providerId="ADAL" clId="{CC037D72-AD94-45AC-86A2-5E4959515F3C}" dt="2021-11-16T15:17:44.639" v="188"/>
      <pc:docMkLst>
        <pc:docMk/>
      </pc:docMkLst>
      <pc:sldChg chg="addSp delSp modSp mod">
        <pc:chgData name="Meyer Raphael (PAR-ES)" userId="79615dfe-ed48-4e74-a40f-4f7b034c1c27" providerId="ADAL" clId="{CC037D72-AD94-45AC-86A2-5E4959515F3C}" dt="2021-11-16T15:17:44.639" v="188"/>
        <pc:sldMkLst>
          <pc:docMk/>
          <pc:sldMk cId="2641487227" sldId="271"/>
        </pc:sldMkLst>
        <pc:spChg chg="add del mod">
          <ac:chgData name="Meyer Raphael (PAR-ES)" userId="79615dfe-ed48-4e74-a40f-4f7b034c1c27" providerId="ADAL" clId="{CC037D72-AD94-45AC-86A2-5E4959515F3C}" dt="2021-11-16T15:02:17.381" v="128" actId="478"/>
          <ac:spMkLst>
            <pc:docMk/>
            <pc:sldMk cId="2641487227" sldId="271"/>
            <ac:spMk id="3" creationId="{75819DB9-B5A3-47E4-858A-DC0D2C5DA1C7}"/>
          </ac:spMkLst>
        </pc:spChg>
        <pc:spChg chg="mod">
          <ac:chgData name="Meyer Raphael (PAR-ES)" userId="79615dfe-ed48-4e74-a40f-4f7b034c1c27" providerId="ADAL" clId="{CC037D72-AD94-45AC-86A2-5E4959515F3C}" dt="2021-11-16T14:49:37.120" v="90" actId="20577"/>
          <ac:spMkLst>
            <pc:docMk/>
            <pc:sldMk cId="2641487227" sldId="271"/>
            <ac:spMk id="6" creationId="{0148E78D-7FBB-46BC-A7E3-0EFE6D9E4679}"/>
          </ac:spMkLst>
        </pc:spChg>
        <pc:spChg chg="add del mod">
          <ac:chgData name="Meyer Raphael (PAR-ES)" userId="79615dfe-ed48-4e74-a40f-4f7b034c1c27" providerId="ADAL" clId="{CC037D72-AD94-45AC-86A2-5E4959515F3C}" dt="2021-11-16T15:02:14.806" v="127" actId="478"/>
          <ac:spMkLst>
            <pc:docMk/>
            <pc:sldMk cId="2641487227" sldId="271"/>
            <ac:spMk id="8" creationId="{03CE64C9-F04E-48CE-8658-CF9D275647F6}"/>
          </ac:spMkLst>
        </pc:spChg>
        <pc:spChg chg="mod">
          <ac:chgData name="Meyer Raphael (PAR-ES)" userId="79615dfe-ed48-4e74-a40f-4f7b034c1c27" providerId="ADAL" clId="{CC037D72-AD94-45AC-86A2-5E4959515F3C}" dt="2021-11-16T14:53:39.256" v="100" actId="20577"/>
          <ac:spMkLst>
            <pc:docMk/>
            <pc:sldMk cId="2641487227" sldId="271"/>
            <ac:spMk id="10" creationId="{41B9B9AB-4B12-4760-AF37-4FABDDFAE68B}"/>
          </ac:spMkLst>
        </pc:spChg>
        <pc:graphicFrameChg chg="mod">
          <ac:chgData name="Meyer Raphael (PAR-ES)" userId="79615dfe-ed48-4e74-a40f-4f7b034c1c27" providerId="ADAL" clId="{CC037D72-AD94-45AC-86A2-5E4959515F3C}" dt="2021-11-16T15:17:44.639" v="188"/>
          <ac:graphicFrameMkLst>
            <pc:docMk/>
            <pc:sldMk cId="2641487227" sldId="271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AD707207-28DB-44DB-BFE3-BB16A1A03D6C}"/>
    <pc:docChg chg="addSld delSld modSld">
      <pc:chgData name="Meyer Raphael (PAR-ES)" userId="79615dfe-ed48-4e74-a40f-4f7b034c1c27" providerId="ADAL" clId="{AD707207-28DB-44DB-BFE3-BB16A1A03D6C}" dt="2021-11-08T12:03:59.863" v="4" actId="47"/>
      <pc:docMkLst>
        <pc:docMk/>
      </pc:docMkLst>
      <pc:sldChg chg="del">
        <pc:chgData name="Meyer Raphael (PAR-ES)" userId="79615dfe-ed48-4e74-a40f-4f7b034c1c27" providerId="ADAL" clId="{AD707207-28DB-44DB-BFE3-BB16A1A03D6C}" dt="2021-11-08T12:03:59.863" v="4" actId="47"/>
        <pc:sldMkLst>
          <pc:docMk/>
          <pc:sldMk cId="3808035539" sldId="270"/>
        </pc:sldMkLst>
      </pc:sldChg>
      <pc:sldChg chg="add">
        <pc:chgData name="Meyer Raphael (PAR-ES)" userId="79615dfe-ed48-4e74-a40f-4f7b034c1c27" providerId="ADAL" clId="{AD707207-28DB-44DB-BFE3-BB16A1A03D6C}" dt="2021-11-08T11:51:36.065" v="0" actId="2890"/>
        <pc:sldMkLst>
          <pc:docMk/>
          <pc:sldMk cId="2641487227" sldId="271"/>
        </pc:sldMkLst>
      </pc:sldChg>
      <pc:sldChg chg="addSp modSp new del">
        <pc:chgData name="Meyer Raphael (PAR-ES)" userId="79615dfe-ed48-4e74-a40f-4f7b034c1c27" providerId="ADAL" clId="{AD707207-28DB-44DB-BFE3-BB16A1A03D6C}" dt="2021-11-08T12:03:52.132" v="3" actId="47"/>
        <pc:sldMkLst>
          <pc:docMk/>
          <pc:sldMk cId="934294936" sldId="272"/>
        </pc:sldMkLst>
        <pc:graphicFrameChg chg="add mod">
          <ac:chgData name="Meyer Raphael (PAR-ES)" userId="79615dfe-ed48-4e74-a40f-4f7b034c1c27" providerId="ADAL" clId="{AD707207-28DB-44DB-BFE3-BB16A1A03D6C}" dt="2021-11-08T12:03:44.764" v="2"/>
          <ac:graphicFrameMkLst>
            <pc:docMk/>
            <pc:sldMk cId="934294936" sldId="272"/>
            <ac:graphicFrameMk id="6" creationId="{C4C775E3-3FF9-42C2-9363-3ECDA4A2A7C5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7ED1063F-D2A9-43CF-91B5-C9448CFA5831}"/>
    <pc:docChg chg="modSld">
      <pc:chgData name="Meyer Raphael (PAR-ES)" userId="79615dfe-ed48-4e74-a40f-4f7b034c1c27" providerId="ADAL" clId="{7ED1063F-D2A9-43CF-91B5-C9448CFA5831}" dt="2021-11-23T10:02:31.376" v="3" actId="20577"/>
      <pc:docMkLst>
        <pc:docMk/>
      </pc:docMkLst>
      <pc:sldChg chg="modSp mod">
        <pc:chgData name="Meyer Raphael (PAR-ES)" userId="79615dfe-ed48-4e74-a40f-4f7b034c1c27" providerId="ADAL" clId="{7ED1063F-D2A9-43CF-91B5-C9448CFA5831}" dt="2021-11-23T10:02:31.376" v="3" actId="20577"/>
        <pc:sldMkLst>
          <pc:docMk/>
          <pc:sldMk cId="2641487227" sldId="271"/>
        </pc:sldMkLst>
        <pc:spChg chg="mod">
          <ac:chgData name="Meyer Raphael (PAR-ES)" userId="79615dfe-ed48-4e74-a40f-4f7b034c1c27" providerId="ADAL" clId="{7ED1063F-D2A9-43CF-91B5-C9448CFA5831}" dt="2021-11-23T10:02:31.376" v="3" actId="20577"/>
          <ac:spMkLst>
            <pc:docMk/>
            <pc:sldMk cId="2641487227" sldId="271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381B09C-6CC7-4512-B6AD-055336C6B097}"/>
    <pc:docChg chg="delSld">
      <pc:chgData name="Meyer Raphael (PAR-ES)" userId="79615dfe-ed48-4e74-a40f-4f7b034c1c27" providerId="ADAL" clId="{5381B09C-6CC7-4512-B6AD-055336C6B097}" dt="2021-11-08T11:32:43.108" v="0" actId="47"/>
      <pc:docMkLst>
        <pc:docMk/>
      </pc:docMkLst>
      <pc:sldChg chg="del">
        <pc:chgData name="Meyer Raphael (PAR-ES)" userId="79615dfe-ed48-4e74-a40f-4f7b034c1c27" providerId="ADAL" clId="{5381B09C-6CC7-4512-B6AD-055336C6B097}" dt="2021-11-08T11:32:43.108" v="0" actId="47"/>
        <pc:sldMkLst>
          <pc:docMk/>
          <pc:sldMk cId="3677740869" sldId="271"/>
        </pc:sldMkLst>
      </pc:sldChg>
      <pc:sldChg chg="del">
        <pc:chgData name="Meyer Raphael (PAR-ES)" userId="79615dfe-ed48-4e74-a40f-4f7b034c1c27" providerId="ADAL" clId="{5381B09C-6CC7-4512-B6AD-055336C6B097}" dt="2021-11-08T11:32:43.108" v="0" actId="47"/>
        <pc:sldMkLst>
          <pc:docMk/>
          <pc:sldMk cId="1963209825" sldId="272"/>
        </pc:sldMkLst>
      </pc:sldChg>
      <pc:sldChg chg="del">
        <pc:chgData name="Meyer Raphael (PAR-ES)" userId="79615dfe-ed48-4e74-a40f-4f7b034c1c27" providerId="ADAL" clId="{5381B09C-6CC7-4512-B6AD-055336C6B097}" dt="2021-11-08T11:32:43.108" v="0" actId="47"/>
        <pc:sldMkLst>
          <pc:docMk/>
          <pc:sldMk cId="1065586608" sldId="273"/>
        </pc:sldMkLst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0D603E06-4C27-472E-B54D-CF6F5E9026AE}"/>
    <pc:docChg chg="modSld">
      <pc:chgData name="Meyer Raphael (PAR-ES)" userId="79615dfe-ed48-4e74-a40f-4f7b034c1c27" providerId="ADAL" clId="{0D603E06-4C27-472E-B54D-CF6F5E9026AE}" dt="2023-02-24T13:52:04.870" v="3" actId="27918"/>
      <pc:docMkLst>
        <pc:docMk/>
      </pc:docMkLst>
      <pc:sldChg chg="mod">
        <pc:chgData name="Meyer Raphael (PAR-ES)" userId="79615dfe-ed48-4e74-a40f-4f7b034c1c27" providerId="ADAL" clId="{0D603E06-4C27-472E-B54D-CF6F5E9026AE}" dt="2023-02-24T13:52:04.870" v="3" actId="27918"/>
        <pc:sldMkLst>
          <pc:docMk/>
          <pc:sldMk cId="2844382326" sldId="415"/>
        </pc:sldMkLst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Weigel Stefan (PAR-EPS)" userId="fd3b2067-2981-4ad8-bf3a-d2e1004e4fa8" providerId="ADAL" clId="{3743B4CE-912B-4A4E-9E50-FA54E3942D56}"/>
    <pc:docChg chg="modSld">
      <pc:chgData name="Weigel Stefan (PAR-EPS)" userId="fd3b2067-2981-4ad8-bf3a-d2e1004e4fa8" providerId="ADAL" clId="{3743B4CE-912B-4A4E-9E50-FA54E3942D56}" dt="2025-02-24T10:52:48.611" v="2" actId="27918"/>
      <pc:docMkLst>
        <pc:docMk/>
      </pc:docMkLst>
      <pc:sldChg chg="mod">
        <pc:chgData name="Weigel Stefan (PAR-EPS)" userId="fd3b2067-2981-4ad8-bf3a-d2e1004e4fa8" providerId="ADAL" clId="{3743B4CE-912B-4A4E-9E50-FA54E3942D56}" dt="2025-02-24T10:52:48.611" v="2" actId="27918"/>
        <pc:sldMkLst>
          <pc:docMk/>
          <pc:sldMk cId="2844382326" sldId="415"/>
        </pc:sldMkLst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075BCFC8-B02B-4DC4-A4AE-CC9F64D1F990}"/>
    <pc:docChg chg="custSel addSld delSld modSld">
      <pc:chgData name="Meyer Raphael (PAR-ES)" userId="79615dfe-ed48-4e74-a40f-4f7b034c1c27" providerId="ADAL" clId="{075BCFC8-B02B-4DC4-A4AE-CC9F64D1F990}" dt="2022-03-09T15:42:32.028" v="46" actId="27918"/>
      <pc:docMkLst>
        <pc:docMk/>
      </pc:docMkLst>
      <pc:sldChg chg="del">
        <pc:chgData name="Meyer Raphael (PAR-ES)" userId="79615dfe-ed48-4e74-a40f-4f7b034c1c27" providerId="ADAL" clId="{075BCFC8-B02B-4DC4-A4AE-CC9F64D1F990}" dt="2022-03-09T15:36:05.484" v="0" actId="47"/>
        <pc:sldMkLst>
          <pc:docMk/>
          <pc:sldMk cId="3064315074" sldId="413"/>
        </pc:sldMkLst>
      </pc:sldChg>
      <pc:sldChg chg="modSp">
        <pc:chgData name="Meyer Raphael (PAR-ES)" userId="79615dfe-ed48-4e74-a40f-4f7b034c1c27" providerId="ADAL" clId="{075BCFC8-B02B-4DC4-A4AE-CC9F64D1F990}" dt="2022-03-09T15:40:36.470" v="29"/>
        <pc:sldMkLst>
          <pc:docMk/>
          <pc:sldMk cId="1774855510" sldId="414"/>
        </pc:sldMkLst>
        <pc:graphicFrameChg chg="mod">
          <ac:chgData name="Meyer Raphael (PAR-ES)" userId="79615dfe-ed48-4e74-a40f-4f7b034c1c27" providerId="ADAL" clId="{075BCFC8-B02B-4DC4-A4AE-CC9F64D1F990}" dt="2022-03-09T15:40:36.470" v="29"/>
          <ac:graphicFrameMkLst>
            <pc:docMk/>
            <pc:sldMk cId="1774855510" sldId="414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075BCFC8-B02B-4DC4-A4AE-CC9F64D1F990}" dt="2022-03-09T15:40:23.320" v="28"/>
        <pc:sldMkLst>
          <pc:docMk/>
          <pc:sldMk cId="2844382326" sldId="415"/>
        </pc:sldMkLst>
        <pc:spChg chg="mod">
          <ac:chgData name="Meyer Raphael (PAR-ES)" userId="79615dfe-ed48-4e74-a40f-4f7b034c1c27" providerId="ADAL" clId="{075BCFC8-B02B-4DC4-A4AE-CC9F64D1F990}" dt="2022-03-09T15:37:11.935" v="4"/>
          <ac:spMkLst>
            <pc:docMk/>
            <pc:sldMk cId="2844382326" sldId="41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75BCFC8-B02B-4DC4-A4AE-CC9F64D1F990}" dt="2022-03-09T15:37:23.197" v="6" actId="20577"/>
          <ac:spMkLst>
            <pc:docMk/>
            <pc:sldMk cId="2844382326" sldId="415"/>
            <ac:spMk id="6" creationId="{1F31F2D2-504B-4B14-95D4-0B8BCA2C6299}"/>
          </ac:spMkLst>
        </pc:spChg>
        <pc:graphicFrameChg chg="mod">
          <ac:chgData name="Meyer Raphael (PAR-ES)" userId="79615dfe-ed48-4e74-a40f-4f7b034c1c27" providerId="ADAL" clId="{075BCFC8-B02B-4DC4-A4AE-CC9F64D1F990}" dt="2022-03-09T15:40:23.320" v="28"/>
          <ac:graphicFrameMkLst>
            <pc:docMk/>
            <pc:sldMk cId="2844382326" sldId="415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075BCFC8-B02B-4DC4-A4AE-CC9F64D1F990}" dt="2022-03-09T15:40:13.240" v="26"/>
        <pc:sldMkLst>
          <pc:docMk/>
          <pc:sldMk cId="2251798312" sldId="416"/>
        </pc:sldMkLst>
        <pc:spChg chg="mod">
          <ac:chgData name="Meyer Raphael (PAR-ES)" userId="79615dfe-ed48-4e74-a40f-4f7b034c1c27" providerId="ADAL" clId="{075BCFC8-B02B-4DC4-A4AE-CC9F64D1F990}" dt="2022-03-09T15:39:03.475" v="12"/>
          <ac:spMkLst>
            <pc:docMk/>
            <pc:sldMk cId="2251798312" sldId="41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75BCFC8-B02B-4DC4-A4AE-CC9F64D1F990}" dt="2022-03-09T15:39:15.755" v="14" actId="20577"/>
          <ac:spMkLst>
            <pc:docMk/>
            <pc:sldMk cId="2251798312" sldId="416"/>
            <ac:spMk id="6" creationId="{1F31F2D2-504B-4B14-95D4-0B8BCA2C6299}"/>
          </ac:spMkLst>
        </pc:spChg>
        <pc:spChg chg="mod">
          <ac:chgData name="Meyer Raphael (PAR-ES)" userId="79615dfe-ed48-4e74-a40f-4f7b034c1c27" providerId="ADAL" clId="{075BCFC8-B02B-4DC4-A4AE-CC9F64D1F990}" dt="2022-03-09T15:39:29.391" v="20" actId="20577"/>
          <ac:spMkLst>
            <pc:docMk/>
            <pc:sldMk cId="2251798312" sldId="416"/>
            <ac:spMk id="7" creationId="{997E4419-A7A8-4264-97B0-3A44B665821E}"/>
          </ac:spMkLst>
        </pc:spChg>
        <pc:graphicFrameChg chg="mod">
          <ac:chgData name="Meyer Raphael (PAR-ES)" userId="79615dfe-ed48-4e74-a40f-4f7b034c1c27" providerId="ADAL" clId="{075BCFC8-B02B-4DC4-A4AE-CC9F64D1F990}" dt="2022-03-09T15:40:13.240" v="26"/>
          <ac:graphicFrameMkLst>
            <pc:docMk/>
            <pc:sldMk cId="2251798312" sldId="416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075BCFC8-B02B-4DC4-A4AE-CC9F64D1F990}" dt="2022-03-09T15:42:32.028" v="46" actId="27918"/>
        <pc:sldMkLst>
          <pc:docMk/>
          <pc:sldMk cId="1913231849" sldId="417"/>
        </pc:sldMkLst>
        <pc:spChg chg="mod">
          <ac:chgData name="Meyer Raphael (PAR-ES)" userId="79615dfe-ed48-4e74-a40f-4f7b034c1c27" providerId="ADAL" clId="{075BCFC8-B02B-4DC4-A4AE-CC9F64D1F990}" dt="2022-03-09T15:41:32.284" v="31"/>
          <ac:spMkLst>
            <pc:docMk/>
            <pc:sldMk cId="1913231849" sldId="41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75BCFC8-B02B-4DC4-A4AE-CC9F64D1F990}" dt="2022-03-09T15:41:53.137" v="33" actId="20577"/>
          <ac:spMkLst>
            <pc:docMk/>
            <pc:sldMk cId="1913231849" sldId="417"/>
            <ac:spMk id="6" creationId="{1F31F2D2-504B-4B14-95D4-0B8BCA2C6299}"/>
          </ac:spMkLst>
        </pc:spChg>
        <pc:spChg chg="mod">
          <ac:chgData name="Meyer Raphael (PAR-ES)" userId="79615dfe-ed48-4e74-a40f-4f7b034c1c27" providerId="ADAL" clId="{075BCFC8-B02B-4DC4-A4AE-CC9F64D1F990}" dt="2022-03-09T15:41:58.782" v="41" actId="20577"/>
          <ac:spMkLst>
            <pc:docMk/>
            <pc:sldMk cId="1913231849" sldId="417"/>
            <ac:spMk id="7" creationId="{997E4419-A7A8-4264-97B0-3A44B665821E}"/>
          </ac:spMkLst>
        </pc:spChg>
        <pc:graphicFrameChg chg="mod">
          <ac:chgData name="Meyer Raphael (PAR-ES)" userId="79615dfe-ed48-4e74-a40f-4f7b034c1c27" providerId="ADAL" clId="{075BCFC8-B02B-4DC4-A4AE-CC9F64D1F990}" dt="2022-03-09T15:40:46.551" v="30"/>
          <ac:graphicFrameMkLst>
            <pc:docMk/>
            <pc:sldMk cId="1913231849" sldId="417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10F694D6-807D-4949-9503-515E89DD48AB}"/>
    <pc:docChg chg="delSld">
      <pc:chgData name="Meyer Raphael (PAR-ES)" userId="79615dfe-ed48-4e74-a40f-4f7b034c1c27" providerId="ADAL" clId="{10F694D6-807D-4949-9503-515E89DD48AB}" dt="2022-03-09T15:20:13.407" v="0" actId="47"/>
      <pc:docMkLst>
        <pc:docMk/>
      </pc:docMkLst>
      <pc:sldChg chg="del">
        <pc:chgData name="Meyer Raphael (PAR-ES)" userId="79615dfe-ed48-4e74-a40f-4f7b034c1c27" providerId="ADAL" clId="{10F694D6-807D-4949-9503-515E89DD48AB}" dt="2022-03-09T15:20:13.407" v="0" actId="47"/>
        <pc:sldMkLst>
          <pc:docMk/>
          <pc:sldMk cId="1214120989" sldId="414"/>
        </pc:sldMkLst>
      </pc:sldChg>
      <pc:sldChg chg="del">
        <pc:chgData name="Meyer Raphael (PAR-ES)" userId="79615dfe-ed48-4e74-a40f-4f7b034c1c27" providerId="ADAL" clId="{10F694D6-807D-4949-9503-515E89DD48AB}" dt="2022-03-09T15:20:13.407" v="0" actId="47"/>
        <pc:sldMkLst>
          <pc:docMk/>
          <pc:sldMk cId="3878003729" sldId="415"/>
        </pc:sldMkLst>
      </pc:sldChg>
      <pc:sldChg chg="del">
        <pc:chgData name="Meyer Raphael (PAR-ES)" userId="79615dfe-ed48-4e74-a40f-4f7b034c1c27" providerId="ADAL" clId="{10F694D6-807D-4949-9503-515E89DD48AB}" dt="2022-03-09T15:20:13.407" v="0" actId="47"/>
        <pc:sldMkLst>
          <pc:docMk/>
          <pc:sldMk cId="2150380132" sldId="416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FD150C17-30C0-4630-B813-78D84552C8D0}"/>
    <pc:docChg chg="delSld">
      <pc:chgData name="Meyer Raphael (PAR-ES)" userId="79615dfe-ed48-4e74-a40f-4f7b034c1c27" providerId="ADAL" clId="{FD150C17-30C0-4630-B813-78D84552C8D0}" dt="2022-03-09T15:49:40.336" v="1" actId="47"/>
      <pc:docMkLst>
        <pc:docMk/>
      </pc:docMkLst>
      <pc:sldChg chg="del">
        <pc:chgData name="Meyer Raphael (PAR-ES)" userId="79615dfe-ed48-4e74-a40f-4f7b034c1c27" providerId="ADAL" clId="{FD150C17-30C0-4630-B813-78D84552C8D0}" dt="2022-03-09T15:49:37.888" v="0" actId="47"/>
        <pc:sldMkLst>
          <pc:docMk/>
          <pc:sldMk cId="1774855510" sldId="414"/>
        </pc:sldMkLst>
      </pc:sldChg>
      <pc:sldChg chg="del">
        <pc:chgData name="Meyer Raphael (PAR-ES)" userId="79615dfe-ed48-4e74-a40f-4f7b034c1c27" providerId="ADAL" clId="{FD150C17-30C0-4630-B813-78D84552C8D0}" dt="2022-03-09T15:49:40.336" v="1" actId="47"/>
        <pc:sldMkLst>
          <pc:docMk/>
          <pc:sldMk cId="2251798312" sldId="416"/>
        </pc:sldMkLst>
      </pc:sldChg>
      <pc:sldChg chg="del">
        <pc:chgData name="Meyer Raphael (PAR-ES)" userId="79615dfe-ed48-4e74-a40f-4f7b034c1c27" providerId="ADAL" clId="{FD150C17-30C0-4630-B813-78D84552C8D0}" dt="2022-03-09T15:49:40.336" v="1" actId="47"/>
        <pc:sldMkLst>
          <pc:docMk/>
          <pc:sldMk cId="1913231849" sldId="417"/>
        </pc:sldMkLst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3F817C4B-F866-4FC9-921E-DA547AE7CCD2}"/>
    <pc:docChg chg="modSld">
      <pc:chgData name="Meyer Raphael (PAR-ES)" userId="79615dfe-ed48-4e74-a40f-4f7b034c1c27" providerId="ADAL" clId="{3F817C4B-F866-4FC9-921E-DA547AE7CCD2}" dt="2021-11-04T13:41:11.916" v="44" actId="1038"/>
      <pc:docMkLst>
        <pc:docMk/>
      </pc:docMkLst>
      <pc:sldChg chg="modSp mod">
        <pc:chgData name="Meyer Raphael (PAR-ES)" userId="79615dfe-ed48-4e74-a40f-4f7b034c1c27" providerId="ADAL" clId="{3F817C4B-F866-4FC9-921E-DA547AE7CCD2}" dt="2021-11-04T13:40:48.028" v="10" actId="1038"/>
        <pc:sldMkLst>
          <pc:docMk/>
          <pc:sldMk cId="3808035539" sldId="270"/>
        </pc:sldMkLst>
        <pc:spChg chg="mod">
          <ac:chgData name="Meyer Raphael (PAR-ES)" userId="79615dfe-ed48-4e74-a40f-4f7b034c1c27" providerId="ADAL" clId="{3F817C4B-F866-4FC9-921E-DA547AE7CCD2}" dt="2021-11-04T13:40:48.028" v="10" actId="1038"/>
          <ac:spMkLst>
            <pc:docMk/>
            <pc:sldMk cId="3808035539" sldId="270"/>
            <ac:spMk id="10" creationId="{41B9B9AB-4B12-4760-AF37-4FABDDFAE68B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0:56.482" v="21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3F817C4B-F866-4FC9-921E-DA547AE7CCD2}" dt="2021-11-04T13:40:56.482" v="21" actId="1038"/>
          <ac:spMkLst>
            <pc:docMk/>
            <pc:sldMk cId="3677740869" sldId="271"/>
            <ac:spMk id="6" creationId="{43DF758D-1D72-4940-A1AE-B914B7A641D5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1:04.249" v="33" actId="1038"/>
        <pc:sldMkLst>
          <pc:docMk/>
          <pc:sldMk cId="1963209825" sldId="272"/>
        </pc:sldMkLst>
        <pc:spChg chg="mod">
          <ac:chgData name="Meyer Raphael (PAR-ES)" userId="79615dfe-ed48-4e74-a40f-4f7b034c1c27" providerId="ADAL" clId="{3F817C4B-F866-4FC9-921E-DA547AE7CCD2}" dt="2021-11-04T13:41:04.249" v="33" actId="1038"/>
          <ac:spMkLst>
            <pc:docMk/>
            <pc:sldMk cId="1963209825" sldId="272"/>
            <ac:spMk id="6" creationId="{CF6DBC6D-330A-4C20-9AEB-024C54AD5363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1:11.916" v="44" actId="1038"/>
        <pc:sldMkLst>
          <pc:docMk/>
          <pc:sldMk cId="1065586608" sldId="273"/>
        </pc:sldMkLst>
        <pc:spChg chg="mod">
          <ac:chgData name="Meyer Raphael (PAR-ES)" userId="79615dfe-ed48-4e74-a40f-4f7b034c1c27" providerId="ADAL" clId="{3F817C4B-F866-4FC9-921E-DA547AE7CCD2}" dt="2021-11-04T13:41:11.916" v="44" actId="1038"/>
          <ac:spMkLst>
            <pc:docMk/>
            <pc:sldMk cId="1065586608" sldId="273"/>
            <ac:spMk id="6" creationId="{E0F162F0-F370-43B9-9CC4-2142C851FD99}"/>
          </ac:spMkLst>
        </pc:spChg>
      </pc:sldChg>
    </pc:docChg>
  </pc:docChgLst>
  <pc:docChgLst>
    <pc:chgData name="Meyer Raphael (PAR-ES)" userId="79615dfe-ed48-4e74-a40f-4f7b034c1c27" providerId="ADAL" clId="{DE7C88A0-74DE-46DA-9412-192AAB9D7595}"/>
    <pc:docChg chg="undo custSel delSld modSld">
      <pc:chgData name="Meyer Raphael (PAR-ES)" userId="79615dfe-ed48-4e74-a40f-4f7b034c1c27" providerId="ADAL" clId="{DE7C88A0-74DE-46DA-9412-192AAB9D7595}" dt="2021-11-08T11:21:13.895" v="201" actId="1035"/>
      <pc:docMkLst>
        <pc:docMk/>
      </pc:docMkLst>
      <pc:sldChg chg="modSp mod">
        <pc:chgData name="Meyer Raphael (PAR-ES)" userId="79615dfe-ed48-4e74-a40f-4f7b034c1c27" providerId="ADAL" clId="{DE7C88A0-74DE-46DA-9412-192AAB9D7595}" dt="2021-11-08T11:05:51.260" v="10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DE7C88A0-74DE-46DA-9412-192AAB9D7595}" dt="2021-11-08T11:05:31.894" v="8"/>
          <ac:spMkLst>
            <pc:docMk/>
            <pc:sldMk cId="3808035539" sldId="27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5:51.260" v="10" actId="6549"/>
          <ac:spMkLst>
            <pc:docMk/>
            <pc:sldMk cId="3808035539" sldId="270"/>
            <ac:spMk id="6" creationId="{0148E78D-7FBB-46BC-A7E3-0EFE6D9E4679}"/>
          </ac:spMkLst>
        </pc:spChg>
      </pc:sldChg>
      <pc:sldChg chg="modSp mod">
        <pc:chgData name="Meyer Raphael (PAR-ES)" userId="79615dfe-ed48-4e74-a40f-4f7b034c1c27" providerId="ADAL" clId="{DE7C88A0-74DE-46DA-9412-192AAB9D7595}" dt="2021-11-08T11:10:34.123" v="44" actId="404"/>
        <pc:sldMkLst>
          <pc:docMk/>
          <pc:sldMk cId="3677740869" sldId="271"/>
        </pc:sldMkLst>
        <pc:spChg chg="mod">
          <ac:chgData name="Meyer Raphael (PAR-ES)" userId="79615dfe-ed48-4e74-a40f-4f7b034c1c27" providerId="ADAL" clId="{DE7C88A0-74DE-46DA-9412-192AAB9D7595}" dt="2021-11-08T11:05:40.478" v="9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7:35.668" v="42" actId="20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6:39.910" v="41" actId="1036"/>
          <ac:spMkLst>
            <pc:docMk/>
            <pc:sldMk cId="3677740869" sldId="271"/>
            <ac:spMk id="6" creationId="{43DF758D-1D72-4940-A1AE-B914B7A641D5}"/>
          </ac:spMkLst>
        </pc:spChg>
        <pc:spChg chg="mod">
          <ac:chgData name="Meyer Raphael (PAR-ES)" userId="79615dfe-ed48-4e74-a40f-4f7b034c1c27" providerId="ADAL" clId="{DE7C88A0-74DE-46DA-9412-192AAB9D7595}" dt="2021-11-08T11:03:43.200" v="5" actId="6549"/>
          <ac:spMkLst>
            <pc:docMk/>
            <pc:sldMk cId="3677740869" sldId="271"/>
            <ac:spMk id="7" creationId="{F89A807E-3A97-42E9-81E0-CE2025105F4C}"/>
          </ac:spMkLst>
        </pc:spChg>
        <pc:graphicFrameChg chg="mod">
          <ac:chgData name="Meyer Raphael (PAR-ES)" userId="79615dfe-ed48-4e74-a40f-4f7b034c1c27" providerId="ADAL" clId="{DE7C88A0-74DE-46DA-9412-192AAB9D7595}" dt="2021-11-08T11:10:34.123" v="44" actId="404"/>
          <ac:graphicFrameMkLst>
            <pc:docMk/>
            <pc:sldMk cId="3677740869" sldId="271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E7C88A0-74DE-46DA-9412-192AAB9D7595}" dt="2021-11-08T11:17:15.274" v="119" actId="207"/>
        <pc:sldMkLst>
          <pc:docMk/>
          <pc:sldMk cId="1963209825" sldId="272"/>
        </pc:sldMkLst>
        <pc:spChg chg="mod">
          <ac:chgData name="Meyer Raphael (PAR-ES)" userId="79615dfe-ed48-4e74-a40f-4f7b034c1c27" providerId="ADAL" clId="{DE7C88A0-74DE-46DA-9412-192AAB9D7595}" dt="2021-11-08T11:15:24.270" v="92" actId="20577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7:15.274" v="119" actId="207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6:04.828" v="116" actId="1036"/>
          <ac:spMkLst>
            <pc:docMk/>
            <pc:sldMk cId="1963209825" sldId="272"/>
            <ac:spMk id="6" creationId="{CF6DBC6D-330A-4C20-9AEB-024C54AD5363}"/>
          </ac:spMkLst>
        </pc:spChg>
        <pc:spChg chg="mod">
          <ac:chgData name="Meyer Raphael (PAR-ES)" userId="79615dfe-ed48-4e74-a40f-4f7b034c1c27" providerId="ADAL" clId="{DE7C88A0-74DE-46DA-9412-192AAB9D7595}" dt="2021-11-08T11:15:31.902" v="93" actId="20577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DE7C88A0-74DE-46DA-9412-192AAB9D7595}" dt="2021-11-08T11:16:24.678" v="118" actId="404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E7C88A0-74DE-46DA-9412-192AAB9D7595}" dt="2021-11-08T11:21:13.895" v="201" actId="1035"/>
        <pc:sldMkLst>
          <pc:docMk/>
          <pc:sldMk cId="1065586608" sldId="273"/>
        </pc:sldMkLst>
        <pc:spChg chg="mod">
          <ac:chgData name="Meyer Raphael (PAR-ES)" userId="79615dfe-ed48-4e74-a40f-4f7b034c1c27" providerId="ADAL" clId="{DE7C88A0-74DE-46DA-9412-192AAB9D7595}" dt="2021-11-08T11:20:11.550" v="169" actId="20577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7:28.932" v="120" actId="207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21:13.895" v="201" actId="1035"/>
          <ac:spMkLst>
            <pc:docMk/>
            <pc:sldMk cId="1065586608" sldId="273"/>
            <ac:spMk id="6" creationId="{E0F162F0-F370-43B9-9CC4-2142C851FD99}"/>
          </ac:spMkLst>
        </pc:spChg>
        <pc:spChg chg="mod">
          <ac:chgData name="Meyer Raphael (PAR-ES)" userId="79615dfe-ed48-4e74-a40f-4f7b034c1c27" providerId="ADAL" clId="{DE7C88A0-74DE-46DA-9412-192AAB9D7595}" dt="2021-11-08T11:20:21.088" v="170" actId="6549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DE7C88A0-74DE-46DA-9412-192AAB9D7595}" dt="2021-11-08T11:20:57.540" v="174" actId="404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del">
        <pc:chgData name="Meyer Raphael (PAR-ES)" userId="79615dfe-ed48-4e74-a40f-4f7b034c1c27" providerId="ADAL" clId="{DE7C88A0-74DE-46DA-9412-192AAB9D7595}" dt="2021-11-08T10:59:24.534" v="0" actId="2696"/>
        <pc:sldMkLst>
          <pc:docMk/>
          <pc:sldMk cId="2540367841" sldId="274"/>
        </pc:sldMkLst>
      </pc:sldChg>
    </pc:docChg>
  </pc:docChgLst>
  <pc:docChgLst>
    <pc:chgData name="Meyer Raphael (PAR-ES)" userId="79615dfe-ed48-4e74-a40f-4f7b034c1c27" providerId="ADAL" clId="{B3134076-241D-49A8-BDE6-7DC2169DB06A}"/>
    <pc:docChg chg="modSld">
      <pc:chgData name="Meyer Raphael (PAR-ES)" userId="79615dfe-ed48-4e74-a40f-4f7b034c1c27" providerId="ADAL" clId="{B3134076-241D-49A8-BDE6-7DC2169DB06A}" dt="2021-11-30T12:10:05.292" v="4" actId="27918"/>
      <pc:docMkLst>
        <pc:docMk/>
      </pc:docMkLst>
      <pc:sldChg chg="mod">
        <pc:chgData name="Meyer Raphael (PAR-ES)" userId="79615dfe-ed48-4e74-a40f-4f7b034c1c27" providerId="ADAL" clId="{B3134076-241D-49A8-BDE6-7DC2169DB06A}" dt="2021-11-30T12:10:05.292" v="4" actId="27918"/>
        <pc:sldMkLst>
          <pc:docMk/>
          <pc:sldMk cId="2641487227" sldId="271"/>
        </pc:sldMkLst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70C434F-95E8-436B-A1F0-5B170DA19DE6}"/>
    <pc:docChg chg="undo custSel addSld modSld">
      <pc:chgData name="Meyer Raphael (PAR-ES)" userId="79615dfe-ed48-4e74-a40f-4f7b034c1c27" providerId="ADAL" clId="{470C434F-95E8-436B-A1F0-5B170DA19DE6}" dt="2021-11-08T09:49:12.579" v="193" actId="27918"/>
      <pc:docMkLst>
        <pc:docMk/>
      </pc:docMkLst>
      <pc:sldChg chg="modSp mod">
        <pc:chgData name="Meyer Raphael (PAR-ES)" userId="79615dfe-ed48-4e74-a40f-4f7b034c1c27" providerId="ADAL" clId="{470C434F-95E8-436B-A1F0-5B170DA19DE6}" dt="2021-11-08T09:39:09.766" v="188" actId="1036"/>
        <pc:sldMkLst>
          <pc:docMk/>
          <pc:sldMk cId="3808035539" sldId="270"/>
        </pc:sldMkLst>
        <pc:spChg chg="mod">
          <ac:chgData name="Meyer Raphael (PAR-ES)" userId="79615dfe-ed48-4e74-a40f-4f7b034c1c27" providerId="ADAL" clId="{470C434F-95E8-436B-A1F0-5B170DA19DE6}" dt="2021-11-08T09:35:57.599" v="45" actId="20577"/>
          <ac:spMkLst>
            <pc:docMk/>
            <pc:sldMk cId="3808035539" sldId="27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70C434F-95E8-436B-A1F0-5B170DA19DE6}" dt="2021-11-08T09:37:06.055" v="129" actId="20577"/>
          <ac:spMkLst>
            <pc:docMk/>
            <pc:sldMk cId="3808035539" sldId="270"/>
            <ac:spMk id="6" creationId="{0148E78D-7FBB-46BC-A7E3-0EFE6D9E4679}"/>
          </ac:spMkLst>
        </pc:spChg>
        <pc:spChg chg="mod">
          <ac:chgData name="Meyer Raphael (PAR-ES)" userId="79615dfe-ed48-4e74-a40f-4f7b034c1c27" providerId="ADAL" clId="{470C434F-95E8-436B-A1F0-5B170DA19DE6}" dt="2021-11-08T09:39:09.766" v="188" actId="1036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Meyer Raphael (PAR-ES)" userId="79615dfe-ed48-4e74-a40f-4f7b034c1c27" providerId="ADAL" clId="{470C434F-95E8-436B-A1F0-5B170DA19DE6}" dt="2021-11-08T09:35:17.046" v="23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add mod">
        <pc:chgData name="Meyer Raphael (PAR-ES)" userId="79615dfe-ed48-4e74-a40f-4f7b034c1c27" providerId="ADAL" clId="{470C434F-95E8-436B-A1F0-5B170DA19DE6}" dt="2021-11-08T09:49:12.579" v="193" actId="27918"/>
        <pc:sldMkLst>
          <pc:docMk/>
          <pc:sldMk cId="2540367841" sldId="274"/>
        </pc:sldMkLst>
      </pc:sldChg>
    </pc:docChg>
  </pc:docChgLst>
  <pc:docChgLst>
    <pc:chgData name="Meyer Raphael (PAR-ES)" userId="79615dfe-ed48-4e74-a40f-4f7b034c1c27" providerId="ADAL" clId="{78FD9AF3-DD98-49F5-BF8B-FC56F13A595F}"/>
    <pc:docChg chg="custSel addSld delSld modSld">
      <pc:chgData name="Meyer Raphael (PAR-ES)" userId="79615dfe-ed48-4e74-a40f-4f7b034c1c27" providerId="ADAL" clId="{78FD9AF3-DD98-49F5-BF8B-FC56F13A595F}" dt="2022-03-09T13:58:52.464" v="97" actId="27918"/>
      <pc:docMkLst>
        <pc:docMk/>
      </pc:docMkLst>
      <pc:sldChg chg="del">
        <pc:chgData name="Meyer Raphael (PAR-ES)" userId="79615dfe-ed48-4e74-a40f-4f7b034c1c27" providerId="ADAL" clId="{78FD9AF3-DD98-49F5-BF8B-FC56F13A595F}" dt="2022-03-09T13:45:01.459" v="0" actId="47"/>
        <pc:sldMkLst>
          <pc:docMk/>
          <pc:sldMk cId="2641487227" sldId="271"/>
        </pc:sldMkLst>
      </pc:sldChg>
      <pc:sldChg chg="mod">
        <pc:chgData name="Meyer Raphael (PAR-ES)" userId="79615dfe-ed48-4e74-a40f-4f7b034c1c27" providerId="ADAL" clId="{78FD9AF3-DD98-49F5-BF8B-FC56F13A595F}" dt="2022-03-09T13:50:26.671" v="22" actId="27918"/>
        <pc:sldMkLst>
          <pc:docMk/>
          <pc:sldMk cId="3064315074" sldId="413"/>
        </pc:sldMkLst>
      </pc:sldChg>
      <pc:sldChg chg="modSp add mod">
        <pc:chgData name="Meyer Raphael (PAR-ES)" userId="79615dfe-ed48-4e74-a40f-4f7b034c1c27" providerId="ADAL" clId="{78FD9AF3-DD98-49F5-BF8B-FC56F13A595F}" dt="2022-03-09T13:52:40.046" v="43"/>
        <pc:sldMkLst>
          <pc:docMk/>
          <pc:sldMk cId="1214120989" sldId="414"/>
        </pc:sldMkLst>
        <pc:spChg chg="mod">
          <ac:chgData name="Meyer Raphael (PAR-ES)" userId="79615dfe-ed48-4e74-a40f-4f7b034c1c27" providerId="ADAL" clId="{78FD9AF3-DD98-49F5-BF8B-FC56F13A595F}" dt="2022-03-09T13:51:13.864" v="30" actId="20577"/>
          <ac:spMkLst>
            <pc:docMk/>
            <pc:sldMk cId="1214120989" sldId="41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51:37.128" v="37" actId="20577"/>
          <ac:spMkLst>
            <pc:docMk/>
            <pc:sldMk cId="1214120989" sldId="414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52:40.046" v="43"/>
          <ac:spMkLst>
            <pc:docMk/>
            <pc:sldMk cId="1214120989" sldId="414"/>
            <ac:spMk id="12" creationId="{00D4BB6A-0DD0-4B80-9845-0467B947A6BE}"/>
          </ac:spMkLst>
        </pc:spChg>
      </pc:sldChg>
      <pc:sldChg chg="modSp add del mod">
        <pc:chgData name="Meyer Raphael (PAR-ES)" userId="79615dfe-ed48-4e74-a40f-4f7b034c1c27" providerId="ADAL" clId="{78FD9AF3-DD98-49F5-BF8B-FC56F13A595F}" dt="2022-03-09T13:49:09.503" v="19" actId="47"/>
        <pc:sldMkLst>
          <pc:docMk/>
          <pc:sldMk cId="1298817908" sldId="414"/>
        </pc:sldMkLst>
        <pc:spChg chg="mod">
          <ac:chgData name="Meyer Raphael (PAR-ES)" userId="79615dfe-ed48-4e74-a40f-4f7b034c1c27" providerId="ADAL" clId="{78FD9AF3-DD98-49F5-BF8B-FC56F13A595F}" dt="2022-03-09T13:46:41.249" v="4"/>
          <ac:spMkLst>
            <pc:docMk/>
            <pc:sldMk cId="1298817908" sldId="41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47:10.506" v="12" actId="20577"/>
          <ac:spMkLst>
            <pc:docMk/>
            <pc:sldMk cId="1298817908" sldId="414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46:51.898" v="5"/>
          <ac:spMkLst>
            <pc:docMk/>
            <pc:sldMk cId="1298817908" sldId="414"/>
            <ac:spMk id="12" creationId="{00D4BB6A-0DD0-4B80-9845-0467B947A6BE}"/>
          </ac:spMkLst>
        </pc:spChg>
      </pc:sldChg>
      <pc:sldChg chg="add del">
        <pc:chgData name="Meyer Raphael (PAR-ES)" userId="79615dfe-ed48-4e74-a40f-4f7b034c1c27" providerId="ADAL" clId="{78FD9AF3-DD98-49F5-BF8B-FC56F13A595F}" dt="2022-03-09T13:49:09.503" v="19" actId="47"/>
        <pc:sldMkLst>
          <pc:docMk/>
          <pc:sldMk cId="3764143661" sldId="415"/>
        </pc:sldMkLst>
      </pc:sldChg>
      <pc:sldChg chg="modSp add mod">
        <pc:chgData name="Meyer Raphael (PAR-ES)" userId="79615dfe-ed48-4e74-a40f-4f7b034c1c27" providerId="ADAL" clId="{78FD9AF3-DD98-49F5-BF8B-FC56F13A595F}" dt="2022-03-09T13:55:39.628" v="75" actId="27918"/>
        <pc:sldMkLst>
          <pc:docMk/>
          <pc:sldMk cId="3878003729" sldId="415"/>
        </pc:sldMkLst>
        <pc:spChg chg="mod">
          <ac:chgData name="Meyer Raphael (PAR-ES)" userId="79615dfe-ed48-4e74-a40f-4f7b034c1c27" providerId="ADAL" clId="{78FD9AF3-DD98-49F5-BF8B-FC56F13A595F}" dt="2022-03-09T13:53:38.095" v="48" actId="20577"/>
          <ac:spMkLst>
            <pc:docMk/>
            <pc:sldMk cId="3878003729" sldId="41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54:22.863" v="60" actId="20577"/>
          <ac:spMkLst>
            <pc:docMk/>
            <pc:sldMk cId="3878003729" sldId="415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53:49.614" v="49"/>
          <ac:spMkLst>
            <pc:docMk/>
            <pc:sldMk cId="3878003729" sldId="415"/>
            <ac:spMk id="12" creationId="{00D4BB6A-0DD0-4B80-9845-0467B947A6BE}"/>
          </ac:spMkLst>
        </pc:spChg>
        <pc:spChg chg="mod">
          <ac:chgData name="Meyer Raphael (PAR-ES)" userId="79615dfe-ed48-4e74-a40f-4f7b034c1c27" providerId="ADAL" clId="{78FD9AF3-DD98-49F5-BF8B-FC56F13A595F}" dt="2022-03-09T13:54:39.731" v="66" actId="20577"/>
          <ac:spMkLst>
            <pc:docMk/>
            <pc:sldMk cId="3878003729" sldId="415"/>
            <ac:spMk id="13" creationId="{CB2EBD8C-0882-42C3-B5F5-BA01B7BFF2C3}"/>
          </ac:spMkLst>
        </pc:spChg>
      </pc:sldChg>
      <pc:sldChg chg="modSp add mod">
        <pc:chgData name="Meyer Raphael (PAR-ES)" userId="79615dfe-ed48-4e74-a40f-4f7b034c1c27" providerId="ADAL" clId="{78FD9AF3-DD98-49F5-BF8B-FC56F13A595F}" dt="2022-03-09T13:58:52.464" v="97" actId="27918"/>
        <pc:sldMkLst>
          <pc:docMk/>
          <pc:sldMk cId="2150380132" sldId="416"/>
        </pc:sldMkLst>
        <pc:spChg chg="mod">
          <ac:chgData name="Meyer Raphael (PAR-ES)" userId="79615dfe-ed48-4e74-a40f-4f7b034c1c27" providerId="ADAL" clId="{78FD9AF3-DD98-49F5-BF8B-FC56F13A595F}" dt="2022-03-09T13:56:38.884" v="80" actId="20577"/>
          <ac:spMkLst>
            <pc:docMk/>
            <pc:sldMk cId="2150380132" sldId="41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57:02.897" v="86" actId="20577"/>
          <ac:spMkLst>
            <pc:docMk/>
            <pc:sldMk cId="2150380132" sldId="416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56:50.781" v="81"/>
          <ac:spMkLst>
            <pc:docMk/>
            <pc:sldMk cId="2150380132" sldId="416"/>
            <ac:spMk id="12" creationId="{00D4BB6A-0DD0-4B80-9845-0467B947A6BE}"/>
          </ac:spMkLst>
        </pc:spChg>
        <pc:spChg chg="mod">
          <ac:chgData name="Meyer Raphael (PAR-ES)" userId="79615dfe-ed48-4e74-a40f-4f7b034c1c27" providerId="ADAL" clId="{78FD9AF3-DD98-49F5-BF8B-FC56F13A595F}" dt="2022-03-09T13:57:39.484" v="92" actId="20577"/>
          <ac:spMkLst>
            <pc:docMk/>
            <pc:sldMk cId="2150380132" sldId="416"/>
            <ac:spMk id="13" creationId="{CB2EBD8C-0882-42C3-B5F5-BA01B7BFF2C3}"/>
          </ac:spMkLst>
        </pc:spChg>
      </pc:sldChg>
      <pc:sldChg chg="add del">
        <pc:chgData name="Meyer Raphael (PAR-ES)" userId="79615dfe-ed48-4e74-a40f-4f7b034c1c27" providerId="ADAL" clId="{78FD9AF3-DD98-49F5-BF8B-FC56F13A595F}" dt="2022-03-09T13:49:09.503" v="19" actId="47"/>
        <pc:sldMkLst>
          <pc:docMk/>
          <pc:sldMk cId="2931763869" sldId="416"/>
        </pc:sldMkLst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11994653139294"/>
          <c:y val="9.0418972003334305E-2"/>
          <c:w val="0.80208017766789419"/>
          <c:h val="0.6546779845834254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data!$C$8</c:f>
              <c:strCache>
                <c:ptCount val="1"/>
                <c:pt idx="0">
                  <c:v>GA Travelcards (network season tickets)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0-275B-41A0-9650-8EC7C0D3A1CB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data!$C$9:$C$19</c:f>
              <c:numCache>
                <c:formatCode>#,##0.000</c:formatCode>
                <c:ptCount val="11"/>
                <c:pt idx="0">
                  <c:v>0.45277399999999995</c:v>
                </c:pt>
                <c:pt idx="1">
                  <c:v>0.46013499999999996</c:v>
                </c:pt>
                <c:pt idx="2">
                  <c:v>0.47218299999999996</c:v>
                </c:pt>
                <c:pt idx="3">
                  <c:v>0.48016999999999999</c:v>
                </c:pt>
                <c:pt idx="4">
                  <c:v>0.490205</c:v>
                </c:pt>
                <c:pt idx="5">
                  <c:v>0.49952999999999997</c:v>
                </c:pt>
                <c:pt idx="6">
                  <c:v>0.43870999999999999</c:v>
                </c:pt>
                <c:pt idx="7">
                  <c:v>0.40637099999999998</c:v>
                </c:pt>
                <c:pt idx="8">
                  <c:v>0.43076799999999998</c:v>
                </c:pt>
                <c:pt idx="9">
                  <c:v>0.44716599999999995</c:v>
                </c:pt>
                <c:pt idx="10">
                  <c:v>0.42486499999999999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19-4358-BCC4-FBFA45F1A298}"/>
            </c:ext>
          </c:extLst>
        </c:ser>
        <c:ser>
          <c:idx val="1"/>
          <c:order val="1"/>
          <c:tx>
            <c:strRef>
              <c:f>data!$D$8</c:f>
              <c:strCache>
                <c:ptCount val="1"/>
                <c:pt idx="0">
                  <c:v>Half Fare Travelcards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1-275B-41A0-9650-8EC7C0D3A1CB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data!$D$9:$D$19</c:f>
              <c:numCache>
                <c:formatCode>#,##0.000</c:formatCode>
                <c:ptCount val="11"/>
                <c:pt idx="0">
                  <c:v>2.343696</c:v>
                </c:pt>
                <c:pt idx="1">
                  <c:v>2.3324039999999999</c:v>
                </c:pt>
                <c:pt idx="2">
                  <c:v>2.3949219999999998</c:v>
                </c:pt>
                <c:pt idx="3">
                  <c:v>2.5310319999999997</c:v>
                </c:pt>
                <c:pt idx="4">
                  <c:v>2.597655</c:v>
                </c:pt>
                <c:pt idx="5">
                  <c:v>2.7219449999999998</c:v>
                </c:pt>
                <c:pt idx="6">
                  <c:v>2.720812</c:v>
                </c:pt>
                <c:pt idx="7">
                  <c:v>2.828964</c:v>
                </c:pt>
                <c:pt idx="8">
                  <c:v>2.9686149999999998</c:v>
                </c:pt>
                <c:pt idx="9">
                  <c:v>3.1466789999999998</c:v>
                </c:pt>
                <c:pt idx="10">
                  <c:v>3.338282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319-4358-BCC4-FBFA45F1A2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114979584"/>
        <c:axId val="114981120"/>
      </c:barChart>
      <c:catAx>
        <c:axId val="114979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chemeClr val="tx2"/>
            </a:solidFill>
          </a:ln>
        </c:spPr>
        <c:txPr>
          <a:bodyPr rot="0" vert="horz"/>
          <a:lstStyle/>
          <a:p>
            <a:pPr>
              <a:defRPr sz="1100">
                <a:solidFill>
                  <a:schemeClr val="tx2"/>
                </a:solidFill>
                <a:latin typeface="+mn-lt"/>
              </a:defRPr>
            </a:pPr>
            <a:endParaRPr lang="de-DE"/>
          </a:p>
        </c:txPr>
        <c:crossAx val="114981120"/>
        <c:crosses val="autoZero"/>
        <c:auto val="1"/>
        <c:lblAlgn val="ctr"/>
        <c:lblOffset val="100"/>
        <c:noMultiLvlLbl val="0"/>
      </c:catAx>
      <c:valAx>
        <c:axId val="114981120"/>
        <c:scaling>
          <c:orientation val="minMax"/>
          <c:max val="4"/>
        </c:scaling>
        <c:delete val="0"/>
        <c:axPos val="l"/>
        <c:majorGridlines>
          <c:spPr>
            <a:ln>
              <a:solidFill>
                <a:schemeClr val="accent5"/>
              </a:solidFill>
            </a:ln>
          </c:spPr>
        </c:majorGridlines>
        <c:numFmt formatCode="#,##0.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chemeClr val="tx2"/>
                </a:solidFill>
              </a:defRPr>
            </a:pPr>
            <a:endParaRPr lang="de-DE"/>
          </a:p>
        </c:txPr>
        <c:crossAx val="1149795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0191333659580588"/>
          <c:y val="0.82866513602222158"/>
          <c:w val="0.44749277872779103"/>
          <c:h val="5.4723184121952012E-2"/>
        </c:manualLayout>
      </c:layout>
      <c:overlay val="0"/>
      <c:txPr>
        <a:bodyPr/>
        <a:lstStyle/>
        <a:p>
          <a:pPr>
            <a:defRPr sz="1100">
              <a:solidFill>
                <a:schemeClr val="tx2"/>
              </a:solidFill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0.06283</cdr:x>
      <cdr:y>0.01177</cdr:y>
    </cdr:from>
    <cdr:to>
      <cdr:x>0.18977</cdr:x>
      <cdr:y>0.06586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679436" y="52653"/>
          <a:ext cx="1372739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100" dirty="0" err="1">
              <a:solidFill>
                <a:schemeClr val="tx2"/>
              </a:solidFill>
              <a:cs typeface="Arial" pitchFamily="34" charset="0"/>
            </a:rPr>
            <a:t>Millions</a:t>
          </a:r>
          <a:r>
            <a:rPr lang="de-CH" sz="1100" dirty="0">
              <a:solidFill>
                <a:schemeClr val="tx2"/>
              </a:solidFill>
              <a:cs typeface="Arial" pitchFamily="34" charset="0"/>
            </a:rPr>
            <a:t> </a:t>
          </a:r>
          <a:r>
            <a:rPr lang="de-CH" sz="1100" dirty="0" err="1">
              <a:solidFill>
                <a:schemeClr val="tx2"/>
              </a:solidFill>
              <a:cs typeface="Arial" pitchFamily="34" charset="0"/>
            </a:rPr>
            <a:t>of</a:t>
          </a:r>
          <a:r>
            <a:rPr lang="de-CH" sz="1100" dirty="0">
              <a:solidFill>
                <a:schemeClr val="tx2"/>
              </a:solidFill>
              <a:cs typeface="Arial" pitchFamily="34" charset="0"/>
            </a:rPr>
            <a:t> </a:t>
          </a:r>
          <a:r>
            <a:rPr lang="de-CH" sz="1100" dirty="0" err="1">
              <a:solidFill>
                <a:schemeClr val="tx2"/>
              </a:solidFill>
              <a:cs typeface="Arial" pitchFamily="34" charset="0"/>
            </a:rPr>
            <a:t>travelcards</a:t>
          </a:r>
          <a:endParaRPr lang="de-CH" sz="1100" dirty="0">
            <a:solidFill>
              <a:schemeClr val="tx2"/>
            </a:solidFill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7235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customers.</a:t>
            </a:r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3197377957"/>
              </p:ext>
            </p:extLst>
          </p:nvPr>
        </p:nvGraphicFramePr>
        <p:xfrm>
          <a:off x="827254" y="1835228"/>
          <a:ext cx="10813884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2279650" y="6084295"/>
            <a:ext cx="6921695" cy="54006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F31F2D2-504B-4B14-95D4-0B8BCA2C6299}"/>
              </a:ext>
            </a:extLst>
          </p:cNvPr>
          <p:cNvSpPr txBox="1"/>
          <p:nvPr/>
        </p:nvSpPr>
        <p:spPr>
          <a:xfrm>
            <a:off x="1487487" y="1019777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30" normalizeH="0" baseline="0" noProof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National Direct Service GA Travelcards and Half Fare Travelcards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997E4419-A7A8-4264-97B0-3A44B6658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43383" y="5574713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</p:spTree>
    <p:extLst>
      <p:ext uri="{BB962C8B-B14F-4D97-AF65-F5344CB8AC3E}">
        <p14:creationId xmlns:p14="http://schemas.microsoft.com/office/powerpoint/2010/main" val="284438232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Props1.xml><?xml version="1.0" encoding="utf-8"?>
<ds:datastoreItem xmlns:ds="http://schemas.openxmlformats.org/officeDocument/2006/customXml" ds:itemID="{BE101DB9-5B8F-4270-B356-5CBF76799D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15E158-F398-42BF-8A91-7C2A147B9234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terms/"/>
    <ds:schemaRef ds:uri="http://schemas.openxmlformats.org/package/2006/metadata/core-properties"/>
    <ds:schemaRef ds:uri="2f5c8543-cf23-4718-a3b8-32b0a91d511a"/>
    <ds:schemaRef ds:uri="96e82a89-ba48-4728-b345-cf206dbec8f1"/>
    <ds:schemaRef ds:uri="http://schemas.microsoft.com/office/2006/metadata/properties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34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Regular customers.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Regular customers.</dc:title>
  <dc:creator>Meyer Raphael (KOM-PGA-VSF)</dc:creator>
  <cp:lastModifiedBy>Stefan Weigel (PAR-EPS)</cp:lastModifiedBy>
  <cp:revision>24</cp:revision>
  <dcterms:created xsi:type="dcterms:W3CDTF">2020-09-30T11:00:09Z</dcterms:created>
  <dcterms:modified xsi:type="dcterms:W3CDTF">2025-02-24T13:02:10Z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