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5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E5E5E5"/>
    <a:srgbClr val="C60018"/>
    <a:srgbClr val="8D8D8D"/>
    <a:srgbClr val="BDBDBD"/>
    <a:srgbClr val="A20013"/>
    <a:srgbClr val="EB0000"/>
    <a:srgbClr val="44444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58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Weigel Stefan (PAR-EPS)" userId="fd3b2067-2981-4ad8-bf3a-d2e1004e4fa8" providerId="ADAL" clId="{55E1DA92-8B21-41F0-8C5C-F73F9F010CC6}"/>
    <pc:docChg chg="custSel modSld">
      <pc:chgData name="Weigel Stefan (PAR-EPS)" userId="fd3b2067-2981-4ad8-bf3a-d2e1004e4fa8" providerId="ADAL" clId="{55E1DA92-8B21-41F0-8C5C-F73F9F010CC6}" dt="2024-02-02T10:55:01.352" v="16" actId="20577"/>
      <pc:docMkLst>
        <pc:docMk/>
      </pc:docMkLst>
      <pc:sldChg chg="modSp mod">
        <pc:chgData name="Weigel Stefan (PAR-EPS)" userId="fd3b2067-2981-4ad8-bf3a-d2e1004e4fa8" providerId="ADAL" clId="{55E1DA92-8B21-41F0-8C5C-F73F9F010CC6}" dt="2024-02-02T10:55:01.352" v="16" actId="20577"/>
        <pc:sldMkLst>
          <pc:docMk/>
          <pc:sldMk cId="1913231849" sldId="417"/>
        </pc:sldMkLst>
        <pc:spChg chg="mod">
          <ac:chgData name="Weigel Stefan (PAR-EPS)" userId="fd3b2067-2981-4ad8-bf3a-d2e1004e4fa8" providerId="ADAL" clId="{55E1DA92-8B21-41F0-8C5C-F73F9F010CC6}" dt="2024-02-02T10:55:01.352" v="16" actId="20577"/>
          <ac:spMkLst>
            <pc:docMk/>
            <pc:sldMk cId="1913231849" sldId="417"/>
            <ac:spMk id="7" creationId="{997E4419-A7A8-4264-97B0-3A44B665821E}"/>
          </ac:spMkLst>
        </pc:spChg>
      </pc:sldChg>
    </pc:docChg>
  </pc:docChgLst>
  <pc:docChgLst>
    <pc:chgData name="Weigel Stefan (PAR-EPS)" userId="fd3b2067-2981-4ad8-bf3a-d2e1004e4fa8" providerId="ADAL" clId="{F1218C51-3F5D-4FEC-BDFB-965097C6913B}"/>
    <pc:docChg chg="modSld">
      <pc:chgData name="Weigel Stefan (PAR-EPS)" userId="fd3b2067-2981-4ad8-bf3a-d2e1004e4fa8" providerId="ADAL" clId="{F1218C51-3F5D-4FEC-BDFB-965097C6913B}" dt="2025-02-24T10:54:21.326" v="2" actId="27918"/>
      <pc:docMkLst>
        <pc:docMk/>
      </pc:docMkLst>
      <pc:sldChg chg="mod">
        <pc:chgData name="Weigel Stefan (PAR-EPS)" userId="fd3b2067-2981-4ad8-bf3a-d2e1004e4fa8" providerId="ADAL" clId="{F1218C51-3F5D-4FEC-BDFB-965097C6913B}" dt="2025-02-24T10:54:21.326" v="2" actId="27918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AA2BD2E-79AE-479A-B697-7A342CA65B65}"/>
    <pc:docChg chg="modSld">
      <pc:chgData name="Meyer Raphael (PAR-ES)" userId="79615dfe-ed48-4e74-a40f-4f7b034c1c27" providerId="ADAL" clId="{7AA2BD2E-79AE-479A-B697-7A342CA65B65}" dt="2023-02-24T13:59:56.964" v="4" actId="27918"/>
      <pc:docMkLst>
        <pc:docMk/>
      </pc:docMkLst>
      <pc:sldChg chg="mod">
        <pc:chgData name="Meyer Raphael (PAR-ES)" userId="79615dfe-ed48-4e74-a40f-4f7b034c1c27" providerId="ADAL" clId="{7AA2BD2E-79AE-479A-B697-7A342CA65B65}" dt="2023-02-24T13:59:56.964" v="4" actId="27918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EAC82E5C-70BF-4329-9A88-7DAF9489B81E}"/>
    <pc:docChg chg="modSld">
      <pc:chgData name="Weigel Stefan (PAR-EPS)" userId="fd3b2067-2981-4ad8-bf3a-d2e1004e4fa8" providerId="ADAL" clId="{EAC82E5C-70BF-4329-9A88-7DAF9489B81E}" dt="2024-04-26T06:32:18.364" v="22" actId="207"/>
      <pc:docMkLst>
        <pc:docMk/>
      </pc:docMkLst>
      <pc:sldChg chg="modSp mod">
        <pc:chgData name="Weigel Stefan (PAR-EPS)" userId="fd3b2067-2981-4ad8-bf3a-d2e1004e4fa8" providerId="ADAL" clId="{EAC82E5C-70BF-4329-9A88-7DAF9489B81E}" dt="2024-04-26T06:32:18.364" v="22" actId="207"/>
        <pc:sldMkLst>
          <pc:docMk/>
          <pc:sldMk cId="1913231849" sldId="417"/>
        </pc:sldMkLst>
        <pc:spChg chg="mod">
          <ac:chgData name="Weigel Stefan (PAR-EPS)" userId="fd3b2067-2981-4ad8-bf3a-d2e1004e4fa8" providerId="ADAL" clId="{EAC82E5C-70BF-4329-9A88-7DAF9489B81E}" dt="2024-04-26T06:31:31.729" v="14" actId="1037"/>
          <ac:spMkLst>
            <pc:docMk/>
            <pc:sldMk cId="1913231849" sldId="417"/>
            <ac:spMk id="7" creationId="{997E4419-A7A8-4264-97B0-3A44B665821E}"/>
          </ac:spMkLst>
        </pc:spChg>
        <pc:graphicFrameChg chg="mod">
          <ac:chgData name="Weigel Stefan (PAR-EPS)" userId="fd3b2067-2981-4ad8-bf3a-d2e1004e4fa8" providerId="ADAL" clId="{EAC82E5C-70BF-4329-9A88-7DAF9489B81E}" dt="2024-04-26T06:32:18.364" v="22" actId="207"/>
          <ac:graphicFrameMkLst>
            <pc:docMk/>
            <pc:sldMk cId="1913231849" sldId="417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00DEDCB0-9BD0-493D-AC63-48ECCF4486C6}"/>
    <pc:docChg chg="delSld">
      <pc:chgData name="Meyer Raphael (PAR-ES)" userId="79615dfe-ed48-4e74-a40f-4f7b034c1c27" providerId="ADAL" clId="{00DEDCB0-9BD0-493D-AC63-48ECCF4486C6}" dt="2022-03-09T15:51:22.394" v="0" actId="47"/>
      <pc:docMkLst>
        <pc:docMk/>
      </pc:docMkLst>
      <pc:sldChg chg="del">
        <pc:chgData name="Meyer Raphael (PAR-ES)" userId="79615dfe-ed48-4e74-a40f-4f7b034c1c27" providerId="ADAL" clId="{00DEDCB0-9BD0-493D-AC63-48ECCF4486C6}" dt="2022-03-09T15:51:22.394" v="0" actId="47"/>
        <pc:sldMkLst>
          <pc:docMk/>
          <pc:sldMk cId="1774855510" sldId="414"/>
        </pc:sldMkLst>
      </pc:sldChg>
      <pc:sldChg chg="del">
        <pc:chgData name="Meyer Raphael (PAR-ES)" userId="79615dfe-ed48-4e74-a40f-4f7b034c1c27" providerId="ADAL" clId="{00DEDCB0-9BD0-493D-AC63-48ECCF4486C6}" dt="2022-03-09T15:51:22.394" v="0" actId="47"/>
        <pc:sldMkLst>
          <pc:docMk/>
          <pc:sldMk cId="2844382326" sldId="415"/>
        </pc:sldMkLst>
      </pc:sldChg>
      <pc:sldChg chg="del">
        <pc:chgData name="Meyer Raphael (PAR-ES)" userId="79615dfe-ed48-4e74-a40f-4f7b034c1c27" providerId="ADAL" clId="{00DEDCB0-9BD0-493D-AC63-48ECCF4486C6}" dt="2022-03-09T15:51:22.394" v="0" actId="47"/>
        <pc:sldMkLst>
          <pc:docMk/>
          <pc:sldMk cId="2251798312" sldId="416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Weigel Stefan (PAR-EPS)" userId="fd3b2067-2981-4ad8-bf3a-d2e1004e4fa8" providerId="ADAL" clId="{3861B66C-498B-4C58-9750-D307AA729168}"/>
    <pc:docChg chg="modSld">
      <pc:chgData name="Weigel Stefan (PAR-EPS)" userId="fd3b2067-2981-4ad8-bf3a-d2e1004e4fa8" providerId="ADAL" clId="{3861B66C-498B-4C58-9750-D307AA729168}" dt="2024-03-06T14:06:00.212" v="3" actId="27918"/>
      <pc:docMkLst>
        <pc:docMk/>
      </pc:docMkLst>
      <pc:sldChg chg="mod">
        <pc:chgData name="Weigel Stefan (PAR-EPS)" userId="fd3b2067-2981-4ad8-bf3a-d2e1004e4fa8" providerId="ADAL" clId="{3861B66C-498B-4C58-9750-D307AA729168}" dt="2024-03-06T14:06:00.212" v="3" actId="27918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PAR-ES)" userId="79615dfe-ed48-4e74-a40f-4f7b034c1c27" providerId="ADAL" clId="{075BCFC8-B02B-4DC4-A4AE-CC9F64D1F990}"/>
    <pc:docChg chg="custSel addSld delSld modSld">
      <pc:chgData name="Meyer Raphael (PAR-ES)" userId="79615dfe-ed48-4e74-a40f-4f7b034c1c27" providerId="ADAL" clId="{075BCFC8-B02B-4DC4-A4AE-CC9F64D1F990}" dt="2022-03-09T15:42:32.028" v="46" actId="27918"/>
      <pc:docMkLst>
        <pc:docMk/>
      </pc:docMkLst>
      <pc:sldChg chg="del">
        <pc:chgData name="Meyer Raphael (PAR-ES)" userId="79615dfe-ed48-4e74-a40f-4f7b034c1c27" providerId="ADAL" clId="{075BCFC8-B02B-4DC4-A4AE-CC9F64D1F990}" dt="2022-03-09T15:36:05.484" v="0" actId="47"/>
        <pc:sldMkLst>
          <pc:docMk/>
          <pc:sldMk cId="3064315074" sldId="413"/>
        </pc:sldMkLst>
      </pc:sldChg>
      <pc:sldChg chg="modSp">
        <pc:chgData name="Meyer Raphael (PAR-ES)" userId="79615dfe-ed48-4e74-a40f-4f7b034c1c27" providerId="ADAL" clId="{075BCFC8-B02B-4DC4-A4AE-CC9F64D1F990}" dt="2022-03-09T15:40:36.470" v="29"/>
        <pc:sldMkLst>
          <pc:docMk/>
          <pc:sldMk cId="1774855510" sldId="414"/>
        </pc:sldMkLst>
        <pc:graphicFrameChg chg="mod">
          <ac:chgData name="Meyer Raphael (PAR-ES)" userId="79615dfe-ed48-4e74-a40f-4f7b034c1c27" providerId="ADAL" clId="{075BCFC8-B02B-4DC4-A4AE-CC9F64D1F990}" dt="2022-03-09T15:40:36.470" v="29"/>
          <ac:graphicFrameMkLst>
            <pc:docMk/>
            <pc:sldMk cId="1774855510" sldId="414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23.320" v="28"/>
        <pc:sldMkLst>
          <pc:docMk/>
          <pc:sldMk cId="2844382326" sldId="415"/>
        </pc:sldMkLst>
        <pc:spChg chg="mod">
          <ac:chgData name="Meyer Raphael (PAR-ES)" userId="79615dfe-ed48-4e74-a40f-4f7b034c1c27" providerId="ADAL" clId="{075BCFC8-B02B-4DC4-A4AE-CC9F64D1F990}" dt="2022-03-09T15:37:11.935" v="4"/>
          <ac:spMkLst>
            <pc:docMk/>
            <pc:sldMk cId="2844382326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7:23.197" v="6" actId="20577"/>
          <ac:spMkLst>
            <pc:docMk/>
            <pc:sldMk cId="2844382326" sldId="415"/>
            <ac:spMk id="6" creationId="{1F31F2D2-504B-4B14-95D4-0B8BCA2C6299}"/>
          </ac:spMkLst>
        </pc:spChg>
        <pc:graphicFrameChg chg="mod">
          <ac:chgData name="Meyer Raphael (PAR-ES)" userId="79615dfe-ed48-4e74-a40f-4f7b034c1c27" providerId="ADAL" clId="{075BCFC8-B02B-4DC4-A4AE-CC9F64D1F990}" dt="2022-03-09T15:40:23.320" v="28"/>
          <ac:graphicFrameMkLst>
            <pc:docMk/>
            <pc:sldMk cId="2844382326" sldId="415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13.240" v="26"/>
        <pc:sldMkLst>
          <pc:docMk/>
          <pc:sldMk cId="2251798312" sldId="416"/>
        </pc:sldMkLst>
        <pc:spChg chg="mod">
          <ac:chgData name="Meyer Raphael (PAR-ES)" userId="79615dfe-ed48-4e74-a40f-4f7b034c1c27" providerId="ADAL" clId="{075BCFC8-B02B-4DC4-A4AE-CC9F64D1F990}" dt="2022-03-09T15:39:03.475" v="12"/>
          <ac:spMkLst>
            <pc:docMk/>
            <pc:sldMk cId="225179831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9:15.755" v="14" actId="20577"/>
          <ac:spMkLst>
            <pc:docMk/>
            <pc:sldMk cId="2251798312" sldId="416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39:29.391" v="20" actId="20577"/>
          <ac:spMkLst>
            <pc:docMk/>
            <pc:sldMk cId="2251798312" sldId="416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13.240" v="26"/>
          <ac:graphicFrameMkLst>
            <pc:docMk/>
            <pc:sldMk cId="2251798312" sldId="416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2:32.028" v="46" actId="27918"/>
        <pc:sldMkLst>
          <pc:docMk/>
          <pc:sldMk cId="1913231849" sldId="417"/>
        </pc:sldMkLst>
        <pc:spChg chg="mod">
          <ac:chgData name="Meyer Raphael (PAR-ES)" userId="79615dfe-ed48-4e74-a40f-4f7b034c1c27" providerId="ADAL" clId="{075BCFC8-B02B-4DC4-A4AE-CC9F64D1F990}" dt="2022-03-09T15:41:32.284" v="31"/>
          <ac:spMkLst>
            <pc:docMk/>
            <pc:sldMk cId="1913231849" sldId="41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41:53.137" v="33" actId="20577"/>
          <ac:spMkLst>
            <pc:docMk/>
            <pc:sldMk cId="1913231849" sldId="417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41:58.782" v="41" actId="20577"/>
          <ac:spMkLst>
            <pc:docMk/>
            <pc:sldMk cId="1913231849" sldId="417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46.551" v="30"/>
          <ac:graphicFrameMkLst>
            <pc:docMk/>
            <pc:sldMk cId="1913231849" sldId="417"/>
            <ac:graphicFrameMk id="9" creationId="{00000000-0000-0000-0000-000000000000}"/>
          </ac:graphicFrameMkLst>
        </pc:graphicFrame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11994653139294"/>
          <c:y val="9.0418972003334305E-2"/>
          <c:w val="0.80208017766789419"/>
          <c:h val="0.654677984583425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Abbonamenti generali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0-DDD0-44D6-BBBB-D6DA19CCC74D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#,##0.000</c:formatCode>
                <c:ptCount val="11"/>
                <c:pt idx="0">
                  <c:v>0.45277399999999995</c:v>
                </c:pt>
                <c:pt idx="1">
                  <c:v>0.46013499999999996</c:v>
                </c:pt>
                <c:pt idx="2">
                  <c:v>0.47218299999999996</c:v>
                </c:pt>
                <c:pt idx="3">
                  <c:v>0.48016999999999999</c:v>
                </c:pt>
                <c:pt idx="4">
                  <c:v>0.490205</c:v>
                </c:pt>
                <c:pt idx="5">
                  <c:v>0.49952999999999997</c:v>
                </c:pt>
                <c:pt idx="6">
                  <c:v>0.43870999999999999</c:v>
                </c:pt>
                <c:pt idx="7">
                  <c:v>0.40637099999999998</c:v>
                </c:pt>
                <c:pt idx="8">
                  <c:v>0.43076799999999998</c:v>
                </c:pt>
                <c:pt idx="9">
                  <c:v>0.44716599999999995</c:v>
                </c:pt>
                <c:pt idx="10">
                  <c:v>0.42486499999999999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19-4358-BCC4-FBFA45F1A298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Abbonamenti metà-prezzo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DDD0-44D6-BBBB-D6DA19CCC74D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#,##0.000</c:formatCode>
                <c:ptCount val="11"/>
                <c:pt idx="0">
                  <c:v>2.343696</c:v>
                </c:pt>
                <c:pt idx="1">
                  <c:v>2.3324039999999999</c:v>
                </c:pt>
                <c:pt idx="2">
                  <c:v>2.3949219999999998</c:v>
                </c:pt>
                <c:pt idx="3">
                  <c:v>2.5310319999999997</c:v>
                </c:pt>
                <c:pt idx="4">
                  <c:v>2.597655</c:v>
                </c:pt>
                <c:pt idx="5">
                  <c:v>2.7219449999999998</c:v>
                </c:pt>
                <c:pt idx="6">
                  <c:v>2.720812</c:v>
                </c:pt>
                <c:pt idx="7">
                  <c:v>2.828964</c:v>
                </c:pt>
                <c:pt idx="8">
                  <c:v>2.9686149999999998</c:v>
                </c:pt>
                <c:pt idx="9">
                  <c:v>3.1466789999999998</c:v>
                </c:pt>
                <c:pt idx="10">
                  <c:v>3.338282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19-4358-BCC4-FBFA45F1A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14979584"/>
        <c:axId val="114981120"/>
      </c:barChart>
      <c:catAx>
        <c:axId val="11497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chemeClr val="tx2"/>
                </a:solidFill>
                <a:latin typeface="+mn-lt"/>
              </a:defRPr>
            </a:pPr>
            <a:endParaRPr lang="de-DE"/>
          </a:p>
        </c:txPr>
        <c:crossAx val="114981120"/>
        <c:crosses val="autoZero"/>
        <c:auto val="1"/>
        <c:lblAlgn val="ctr"/>
        <c:lblOffset val="100"/>
        <c:noMultiLvlLbl val="0"/>
      </c:catAx>
      <c:valAx>
        <c:axId val="114981120"/>
        <c:scaling>
          <c:orientation val="minMax"/>
          <c:max val="4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,##0.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14979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0773845918820655E-2"/>
          <c:y val="0.82582619369142318"/>
          <c:w val="0.44514394643034827"/>
          <c:h val="5.4723184121952012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0.06283</cdr:x>
      <cdr:y>0.01177</cdr:y>
    </cdr:from>
    <cdr:to>
      <cdr:x>0.18088</cdr:x>
      <cdr:y>0.06586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679436" y="52653"/>
          <a:ext cx="1276559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 err="1">
              <a:solidFill>
                <a:schemeClr val="tx2"/>
              </a:solidFill>
              <a:cs typeface="Arial" pitchFamily="34" charset="0"/>
            </a:rPr>
            <a:t>Mio</a:t>
          </a:r>
          <a:r>
            <a:rPr lang="de-CH" sz="1100" dirty="0">
              <a:solidFill>
                <a:schemeClr val="tx2"/>
              </a:solidFill>
              <a:cs typeface="Arial" pitchFamily="34" charset="0"/>
            </a:rPr>
            <a:t> di abbonamenti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9769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Clientela fissa.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097218053"/>
              </p:ext>
            </p:extLst>
          </p:nvPr>
        </p:nvGraphicFramePr>
        <p:xfrm>
          <a:off x="827254" y="1835228"/>
          <a:ext cx="10813884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279650" y="6084295"/>
            <a:ext cx="6921695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F31F2D2-504B-4B14-95D4-0B8BCA2C629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Abbonamenti generali e metà-prezzo del Servizio diretto svizzero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97E4419-A7A8-4264-97B0-3A44B665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44832" y="5577691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.</a:t>
            </a:r>
            <a:r>
              <a:rPr lang="de-CH" sz="1100" kern="0" spc="0" dirty="0" err="1">
                <a:latin typeface="SBB Light"/>
              </a:rPr>
              <a:t>sbb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.ch</a:t>
            </a:r>
          </a:p>
        </p:txBody>
      </p:sp>
    </p:spTree>
    <p:extLst>
      <p:ext uri="{BB962C8B-B14F-4D97-AF65-F5344CB8AC3E}">
        <p14:creationId xmlns:p14="http://schemas.microsoft.com/office/powerpoint/2010/main" val="19132318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2006/metadata/properties"/>
    <ds:schemaRef ds:uri="96e82a89-ba48-4728-b345-cf206dbec8f1"/>
    <ds:schemaRef ds:uri="http://purl.org/dc/terms/"/>
    <ds:schemaRef ds:uri="http://schemas.microsoft.com/office/infopath/2007/PartnerControls"/>
    <ds:schemaRef ds:uri="http://schemas.microsoft.com/office/2006/documentManagement/types"/>
    <ds:schemaRef ds:uri="2f5c8543-cf23-4718-a3b8-32b0a91d511a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2C70C6-4167-4EF6-9A90-B2853AA1BD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33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Clientela fissa.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Clientela fissa.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2025-02-24T13:02:18Z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