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EB0000"/>
    <a:srgbClr val="F6F6F6"/>
    <a:srgbClr val="E5E5E5"/>
    <a:srgbClr val="C60018"/>
    <a:srgbClr val="8D8D8D"/>
    <a:srgbClr val="BDBDBD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3E4E7FBA-C4F0-4927-920A-E588088A2D46}"/>
    <pc:docChg chg="modSld">
      <pc:chgData name="Weigel Stefan (PAR-EPS)" userId="fd3b2067-2981-4ad8-bf3a-d2e1004e4fa8" providerId="ADAL" clId="{3E4E7FBA-C4F0-4927-920A-E588088A2D46}" dt="2025-02-25T09:19:00.560" v="11" actId="207"/>
      <pc:docMkLst>
        <pc:docMk/>
      </pc:docMkLst>
      <pc:sldChg chg="modSp mod">
        <pc:chgData name="Weigel Stefan (PAR-EPS)" userId="fd3b2067-2981-4ad8-bf3a-d2e1004e4fa8" providerId="ADAL" clId="{3E4E7FBA-C4F0-4927-920A-E588088A2D46}" dt="2025-02-25T09:19:00.560" v="11" actId="207"/>
        <pc:sldMkLst>
          <pc:docMk/>
          <pc:sldMk cId="2868978950" sldId="416"/>
        </pc:sldMkLst>
        <pc:graphicFrameChg chg="mod">
          <ac:chgData name="Weigel Stefan (PAR-EPS)" userId="fd3b2067-2981-4ad8-bf3a-d2e1004e4fa8" providerId="ADAL" clId="{3E4E7FBA-C4F0-4927-920A-E588088A2D46}" dt="2025-02-25T09:19:00.560" v="11" actId="207"/>
          <ac:graphicFrameMkLst>
            <pc:docMk/>
            <pc:sldMk cId="2868978950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0B2B0239-46EC-403C-8F38-96451F7E19E9}"/>
    <pc:docChg chg="modSld">
      <pc:chgData name="Meyer Raphael (PAR-ES)" userId="79615dfe-ed48-4e74-a40f-4f7b034c1c27" providerId="ADAL" clId="{0B2B0239-46EC-403C-8F38-96451F7E19E9}" dt="2022-03-09T16:40:14.506" v="32" actId="1037"/>
      <pc:docMkLst>
        <pc:docMk/>
      </pc:docMkLst>
      <pc:sldChg chg="modSp mod">
        <pc:chgData name="Meyer Raphael (PAR-ES)" userId="79615dfe-ed48-4e74-a40f-4f7b034c1c27" providerId="ADAL" clId="{0B2B0239-46EC-403C-8F38-96451F7E19E9}" dt="2022-03-09T16:40:14.506" v="32" actId="1037"/>
        <pc:sldMkLst>
          <pc:docMk/>
          <pc:sldMk cId="2868978950" sldId="416"/>
        </pc:sldMkLst>
        <pc:spChg chg="mod">
          <ac:chgData name="Meyer Raphael (PAR-ES)" userId="79615dfe-ed48-4e74-a40f-4f7b034c1c27" providerId="ADAL" clId="{0B2B0239-46EC-403C-8F38-96451F7E19E9}" dt="2022-03-09T16:40:14.506" v="32" actId="1037"/>
          <ac:spMkLst>
            <pc:docMk/>
            <pc:sldMk cId="2868978950" sldId="416"/>
            <ac:spMk id="11" creationId="{45495507-A500-4876-A7D7-039B7559AD0C}"/>
          </ac:spMkLst>
        </pc:spChg>
      </pc:sldChg>
    </pc:docChg>
  </pc:docChgLst>
  <pc:docChgLst>
    <pc:chgData name="Meyer Raphael (PAR-ES)" userId="79615dfe-ed48-4e74-a40f-4f7b034c1c27" providerId="ADAL" clId="{00454DC7-7C91-4CEB-A49D-29438562051F}"/>
    <pc:docChg chg="delSld">
      <pc:chgData name="Meyer Raphael (PAR-ES)" userId="79615dfe-ed48-4e74-a40f-4f7b034c1c27" providerId="ADAL" clId="{00454DC7-7C91-4CEB-A49D-29438562051F}" dt="2022-03-09T16:37:32.986" v="1" actId="47"/>
      <pc:docMkLst>
        <pc:docMk/>
      </pc:docMkLst>
      <pc:sldChg chg="del">
        <pc:chgData name="Meyer Raphael (PAR-ES)" userId="79615dfe-ed48-4e74-a40f-4f7b034c1c27" providerId="ADAL" clId="{00454DC7-7C91-4CEB-A49D-29438562051F}" dt="2022-03-09T16:37:28.371" v="0" actId="47"/>
        <pc:sldMkLst>
          <pc:docMk/>
          <pc:sldMk cId="3865012081" sldId="415"/>
        </pc:sldMkLst>
      </pc:sldChg>
      <pc:sldChg chg="del">
        <pc:chgData name="Meyer Raphael (PAR-ES)" userId="79615dfe-ed48-4e74-a40f-4f7b034c1c27" providerId="ADAL" clId="{00454DC7-7C91-4CEB-A49D-29438562051F}" dt="2022-03-09T16:37:32.986" v="1" actId="47"/>
        <pc:sldMkLst>
          <pc:docMk/>
          <pc:sldMk cId="976233813" sldId="417"/>
        </pc:sldMkLst>
      </pc:sldChg>
      <pc:sldChg chg="del">
        <pc:chgData name="Meyer Raphael (PAR-ES)" userId="79615dfe-ed48-4e74-a40f-4f7b034c1c27" providerId="ADAL" clId="{00454DC7-7C91-4CEB-A49D-29438562051F}" dt="2022-03-09T16:37:32.986" v="1" actId="47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0CCDFC75-DEA2-48C9-85AE-65F51558350C}"/>
    <pc:docChg chg="modSld">
      <pc:chgData name="Meyer Raphael (PAR-ES)" userId="79615dfe-ed48-4e74-a40f-4f7b034c1c27" providerId="ADAL" clId="{0CCDFC75-DEA2-48C9-85AE-65F51558350C}" dt="2023-02-24T14:03:23.955" v="3" actId="27918"/>
      <pc:docMkLst>
        <pc:docMk/>
      </pc:docMkLst>
      <pc:sldChg chg="mod">
        <pc:chgData name="Meyer Raphael (PAR-ES)" userId="79615dfe-ed48-4e74-a40f-4f7b034c1c27" providerId="ADAL" clId="{0CCDFC75-DEA2-48C9-85AE-65F51558350C}" dt="2023-02-24T14:03:23.955" v="3" actId="27918"/>
        <pc:sldMkLst>
          <pc:docMk/>
          <pc:sldMk cId="2868978950" sldId="416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6C4A0EA-2388-4B74-96B0-FDC2F7AF02B2}"/>
    <pc:docChg chg="custSel addSld delSld modSld sldOrd">
      <pc:chgData name="Meyer Raphael (PAR-ES)" userId="79615dfe-ed48-4e74-a40f-4f7b034c1c27" providerId="ADAL" clId="{66C4A0EA-2388-4B74-96B0-FDC2F7AF02B2}" dt="2022-03-09T16:23:27.109" v="55" actId="27918"/>
      <pc:docMkLst>
        <pc:docMk/>
      </pc:docMkLst>
      <pc:sldChg chg="del">
        <pc:chgData name="Meyer Raphael (PAR-ES)" userId="79615dfe-ed48-4e74-a40f-4f7b034c1c27" providerId="ADAL" clId="{66C4A0EA-2388-4B74-96B0-FDC2F7AF02B2}" dt="2022-03-09T16:15:51.523" v="0" actId="47"/>
        <pc:sldMkLst>
          <pc:docMk/>
          <pc:sldMk cId="1774855510" sldId="414"/>
        </pc:sldMkLst>
      </pc:sldChg>
      <pc:sldChg chg="mod">
        <pc:chgData name="Meyer Raphael (PAR-ES)" userId="79615dfe-ed48-4e74-a40f-4f7b034c1c27" providerId="ADAL" clId="{66C4A0EA-2388-4B74-96B0-FDC2F7AF02B2}" dt="2022-03-09T16:18:35.148" v="24" actId="27918"/>
        <pc:sldMkLst>
          <pc:docMk/>
          <pc:sldMk cId="3865012081" sldId="415"/>
        </pc:sldMkLst>
      </pc:sldChg>
      <pc:sldChg chg="modSp add mod ord">
        <pc:chgData name="Meyer Raphael (PAR-ES)" userId="79615dfe-ed48-4e74-a40f-4f7b034c1c27" providerId="ADAL" clId="{66C4A0EA-2388-4B74-96B0-FDC2F7AF02B2}" dt="2022-03-09T16:18:54.115" v="29"/>
        <pc:sldMkLst>
          <pc:docMk/>
          <pc:sldMk cId="2868978950" sldId="416"/>
        </pc:sldMkLst>
        <pc:spChg chg="mod">
          <ac:chgData name="Meyer Raphael (PAR-ES)" userId="79615dfe-ed48-4e74-a40f-4f7b034c1c27" providerId="ADAL" clId="{66C4A0EA-2388-4B74-96B0-FDC2F7AF02B2}" dt="2022-03-09T16:16:26.111" v="4"/>
          <ac:spMkLst>
            <pc:docMk/>
            <pc:sldMk cId="2868978950" sldId="416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16:51.514" v="5"/>
          <ac:spMkLst>
            <pc:docMk/>
            <pc:sldMk cId="2868978950" sldId="416"/>
            <ac:spMk id="11" creationId="{45495507-A500-4876-A7D7-039B7559AD0C}"/>
          </ac:spMkLst>
        </pc:spChg>
      </pc:sldChg>
      <pc:sldChg chg="modSp add mod">
        <pc:chgData name="Meyer Raphael (PAR-ES)" userId="79615dfe-ed48-4e74-a40f-4f7b034c1c27" providerId="ADAL" clId="{66C4A0EA-2388-4B74-96B0-FDC2F7AF02B2}" dt="2022-03-09T16:21:27.322" v="42" actId="27918"/>
        <pc:sldMkLst>
          <pc:docMk/>
          <pc:sldMk cId="976233813" sldId="417"/>
        </pc:sldMkLst>
        <pc:spChg chg="mod">
          <ac:chgData name="Meyer Raphael (PAR-ES)" userId="79615dfe-ed48-4e74-a40f-4f7b034c1c27" providerId="ADAL" clId="{66C4A0EA-2388-4B74-96B0-FDC2F7AF02B2}" dt="2022-03-09T16:19:41.464" v="30"/>
          <ac:spMkLst>
            <pc:docMk/>
            <pc:sldMk cId="976233813" sldId="417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0:01.271" v="31"/>
          <ac:spMkLst>
            <pc:docMk/>
            <pc:sldMk cId="976233813" sldId="417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1:05.488" v="37" actId="20577"/>
          <ac:spMkLst>
            <pc:docMk/>
            <pc:sldMk cId="976233813" sldId="417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3015967454" sldId="417"/>
        </pc:sldMkLst>
      </pc:sldChg>
      <pc:sldChg chg="modSp add mod">
        <pc:chgData name="Meyer Raphael (PAR-ES)" userId="79615dfe-ed48-4e74-a40f-4f7b034c1c27" providerId="ADAL" clId="{66C4A0EA-2388-4B74-96B0-FDC2F7AF02B2}" dt="2022-03-09T16:23:27.109" v="55" actId="27918"/>
        <pc:sldMkLst>
          <pc:docMk/>
          <pc:sldMk cId="407174717" sldId="418"/>
        </pc:sldMkLst>
        <pc:spChg chg="mod">
          <ac:chgData name="Meyer Raphael (PAR-ES)" userId="79615dfe-ed48-4e74-a40f-4f7b034c1c27" providerId="ADAL" clId="{66C4A0EA-2388-4B74-96B0-FDC2F7AF02B2}" dt="2022-03-09T16:22:17.056" v="43"/>
          <ac:spMkLst>
            <pc:docMk/>
            <pc:sldMk cId="407174717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2:37.624" v="44"/>
          <ac:spMkLst>
            <pc:docMk/>
            <pc:sldMk cId="407174717" sldId="418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2:41.606" v="50" actId="20577"/>
          <ac:spMkLst>
            <pc:docMk/>
            <pc:sldMk cId="407174717" sldId="418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2492649957" sldId="418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A0224508-C88D-4B36-A0FF-BC952C85E118}"/>
    <pc:docChg chg="modSld">
      <pc:chgData name="Weigel Stefan (PAR-EPS)" userId="fd3b2067-2981-4ad8-bf3a-d2e1004e4fa8" providerId="ADAL" clId="{A0224508-C88D-4B36-A0FF-BC952C85E118}" dt="2024-02-02T11:13:22.677" v="14" actId="27918"/>
      <pc:docMkLst>
        <pc:docMk/>
      </pc:docMkLst>
      <pc:sldChg chg="mod">
        <pc:chgData name="Weigel Stefan (PAR-EPS)" userId="fd3b2067-2981-4ad8-bf3a-d2e1004e4fa8" providerId="ADAL" clId="{A0224508-C88D-4B36-A0FF-BC952C85E118}" dt="2024-02-02T11:13:22.677" v="14" actId="27918"/>
        <pc:sldMkLst>
          <pc:docMk/>
          <pc:sldMk cId="2868978950" sldId="416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1DE426F9-403C-4D91-9B25-3DBB15821D07}"/>
    <pc:docChg chg="modSld">
      <pc:chgData name="Weigel Stefan (PAR-EPS)" userId="fd3b2067-2981-4ad8-bf3a-d2e1004e4fa8" providerId="ADAL" clId="{1DE426F9-403C-4D91-9B25-3DBB15821D07}" dt="2024-04-26T06:54:46.140" v="109" actId="208"/>
      <pc:docMkLst>
        <pc:docMk/>
      </pc:docMkLst>
      <pc:sldChg chg="modSp mod">
        <pc:chgData name="Weigel Stefan (PAR-EPS)" userId="fd3b2067-2981-4ad8-bf3a-d2e1004e4fa8" providerId="ADAL" clId="{1DE426F9-403C-4D91-9B25-3DBB15821D07}" dt="2024-04-26T06:54:46.140" v="109" actId="208"/>
        <pc:sldMkLst>
          <pc:docMk/>
          <pc:sldMk cId="2868978950" sldId="416"/>
        </pc:sldMkLst>
        <pc:spChg chg="mod">
          <ac:chgData name="Weigel Stefan (PAR-EPS)" userId="fd3b2067-2981-4ad8-bf3a-d2e1004e4fa8" providerId="ADAL" clId="{1DE426F9-403C-4D91-9B25-3DBB15821D07}" dt="2024-04-26T06:54:34.836" v="108" actId="790"/>
          <ac:spMkLst>
            <pc:docMk/>
            <pc:sldMk cId="2868978950" sldId="416"/>
            <ac:spMk id="10" creationId="{A572A723-7466-42C5-BC49-15C6E380BE11}"/>
          </ac:spMkLst>
        </pc:spChg>
        <pc:spChg chg="mod">
          <ac:chgData name="Weigel Stefan (PAR-EPS)" userId="fd3b2067-2981-4ad8-bf3a-d2e1004e4fa8" providerId="ADAL" clId="{1DE426F9-403C-4D91-9B25-3DBB15821D07}" dt="2024-04-26T06:44:07.215" v="100" actId="1038"/>
          <ac:spMkLst>
            <pc:docMk/>
            <pc:sldMk cId="2868978950" sldId="416"/>
            <ac:spMk id="11" creationId="{45495507-A500-4876-A7D7-039B7559AD0C}"/>
          </ac:spMkLst>
        </pc:spChg>
        <pc:spChg chg="mod">
          <ac:chgData name="Weigel Stefan (PAR-EPS)" userId="fd3b2067-2981-4ad8-bf3a-d2e1004e4fa8" providerId="ADAL" clId="{1DE426F9-403C-4D91-9B25-3DBB15821D07}" dt="2024-04-26T06:44:37.814" v="102" actId="1035"/>
          <ac:spMkLst>
            <pc:docMk/>
            <pc:sldMk cId="2868978950" sldId="416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1DE426F9-403C-4D91-9B25-3DBB15821D07}" dt="2024-04-26T06:54:46.140" v="109" actId="208"/>
          <ac:graphicFrameMkLst>
            <pc:docMk/>
            <pc:sldMk cId="2868978950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915228494009"/>
          <c:y val="0.20194547626540688"/>
          <c:w val="0.79430876353508262"/>
          <c:h val="0.548993265307172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Staffed by SBB employees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74A4-4E7D-80F1-07B7494D0AF4}"/>
              </c:ext>
            </c:extLst>
          </c:dPt>
          <c:dPt>
            <c:idx val="10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7-E537-4942-A851-DE6CE4B13D6F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179</c:v>
                </c:pt>
                <c:pt idx="1">
                  <c:v>176</c:v>
                </c:pt>
                <c:pt idx="2">
                  <c:v>170</c:v>
                </c:pt>
                <c:pt idx="3">
                  <c:v>166</c:v>
                </c:pt>
                <c:pt idx="4">
                  <c:v>156</c:v>
                </c:pt>
                <c:pt idx="5">
                  <c:v>145</c:v>
                </c:pt>
                <c:pt idx="6">
                  <c:v>144</c:v>
                </c:pt>
                <c:pt idx="7">
                  <c:v>143</c:v>
                </c:pt>
                <c:pt idx="8">
                  <c:v>130</c:v>
                </c:pt>
                <c:pt idx="9">
                  <c:v>121</c:v>
                </c:pt>
                <c:pt idx="10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2"/>
          <c:order val="1"/>
          <c:tx>
            <c:strRef>
              <c:f>data!$E$8</c:f>
              <c:strCache>
                <c:ptCount val="1"/>
                <c:pt idx="0">
                  <c:v>With self-service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4A4-4E7D-80F1-07B7494D0AF4}"/>
              </c:ext>
            </c:extLst>
          </c:dPt>
          <c:dPt>
            <c:idx val="10"/>
            <c:invertIfNegative val="0"/>
            <c:bubble3D val="0"/>
            <c:spPr>
              <a:solidFill>
                <a:srgbClr val="EB0000"/>
              </a:solidFill>
            </c:spPr>
            <c:extLst>
              <c:ext xmlns:c16="http://schemas.microsoft.com/office/drawing/2014/chart" uri="{C3380CC4-5D6E-409C-BE32-E72D297353CC}">
                <c16:uniqueId val="{00000006-E537-4942-A851-DE6CE4B13D6F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482</c:v>
                </c:pt>
                <c:pt idx="1">
                  <c:v>491</c:v>
                </c:pt>
                <c:pt idx="2">
                  <c:v>501</c:v>
                </c:pt>
                <c:pt idx="3">
                  <c:v>505</c:v>
                </c:pt>
                <c:pt idx="4">
                  <c:v>515</c:v>
                </c:pt>
                <c:pt idx="5">
                  <c:v>530</c:v>
                </c:pt>
                <c:pt idx="6">
                  <c:v>548</c:v>
                </c:pt>
                <c:pt idx="7">
                  <c:v>576</c:v>
                </c:pt>
                <c:pt idx="8">
                  <c:v>588</c:v>
                </c:pt>
                <c:pt idx="9">
                  <c:v>595</c:v>
                </c:pt>
                <c:pt idx="10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1"/>
          <c:order val="2"/>
          <c:tx>
            <c:strRef>
              <c:f>data!$D$8</c:f>
              <c:strCache>
                <c:ptCount val="1"/>
                <c:pt idx="0">
                  <c:v>Staffed by agencies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57</c:v>
                </c:pt>
                <c:pt idx="1">
                  <c:v>53</c:v>
                </c:pt>
                <c:pt idx="2">
                  <c:v>50</c:v>
                </c:pt>
                <c:pt idx="3">
                  <c:v>49</c:v>
                </c:pt>
                <c:pt idx="4">
                  <c:v>48</c:v>
                </c:pt>
                <c:pt idx="5">
                  <c:v>46</c:v>
                </c:pt>
                <c:pt idx="6">
                  <c:v>27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80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1216"/>
        <c:crosses val="autoZero"/>
        <c:crossBetween val="between"/>
        <c:majorUnit val="200"/>
      </c:valAx>
    </c:plotArea>
    <c:legend>
      <c:legendPos val="b"/>
      <c:layout>
        <c:manualLayout>
          <c:xMode val="edge"/>
          <c:yMode val="edge"/>
          <c:x val="8.5015491257104281E-2"/>
          <c:y val="0.81846637485729923"/>
          <c:w val="0.65752549246951542"/>
          <c:h val="4.527978894363850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0.09501</cdr:x>
      <cdr:y>0.12016</cdr:y>
    </cdr:from>
    <cdr:to>
      <cdr:x>0.16678</cdr:x>
      <cdr:y>0.16629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51404" y="630374"/>
          <a:ext cx="79422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chemeClr val="tx2"/>
              </a:solidFill>
            </a:rPr>
            <a:t>Number</a:t>
          </a:r>
          <a:endParaRPr lang="de-CH" sz="11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0340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889554038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en-IE"/>
              <a:t>SBB points of sale.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5495507-A500-4876-A7D7-039B7559AD0C}"/>
              </a:ext>
            </a:extLst>
          </p:cNvPr>
          <p:cNvSpPr txBox="1"/>
          <p:nvPr/>
        </p:nvSpPr>
        <p:spPr>
          <a:xfrm>
            <a:off x="2157556" y="6056899"/>
            <a:ext cx="6453044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The number of points of sale within SBB cannot be considered in relation to the number of SBB train stations: sales points at stations whose infrastructure belongs to SBB may also be operated by transport companies other than SBB; in addition, SBB has points of sale that are not located in train stations (e.g. Genève Balexert) or that are not located in SBB stations (e.g. Konstanz).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2745" y="558999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689789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5EE307E4-B029-4EB4-ADEC-193EE61FBE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2f5c8543-cf23-4718-a3b8-32b0a91d511a"/>
    <ds:schemaRef ds:uri="96e82a89-ba48-4728-b345-cf206dbec8f1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SBB points of sale.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SBB points of sale.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2025-02-25T09:23:03Z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