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8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6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13"/>
    <a:srgbClr val="EB0000"/>
    <a:srgbClr val="F6F6F6"/>
    <a:srgbClr val="E5E5E5"/>
    <a:srgbClr val="C60018"/>
    <a:srgbClr val="8D8D8D"/>
    <a:srgbClr val="BDBDBD"/>
    <a:srgbClr val="44444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278" y="114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6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Weigel Stefan (PAR-ES)" userId="fd3b2067-2981-4ad8-bf3a-d2e1004e4fa8" providerId="ADAL" clId="{588FFE97-EA6A-4471-83B2-CBE2E6919E96}"/>
    <pc:docChg chg="modSld">
      <pc:chgData name="Weigel Stefan (PAR-ES)" userId="fd3b2067-2981-4ad8-bf3a-d2e1004e4fa8" providerId="ADAL" clId="{588FFE97-EA6A-4471-83B2-CBE2E6919E96}" dt="2023-03-08T11:05:54.479" v="11" actId="27918"/>
      <pc:docMkLst>
        <pc:docMk/>
      </pc:docMkLst>
      <pc:sldChg chg="mod">
        <pc:chgData name="Weigel Stefan (PAR-ES)" userId="fd3b2067-2981-4ad8-bf3a-d2e1004e4fa8" providerId="ADAL" clId="{588FFE97-EA6A-4471-83B2-CBE2E6919E96}" dt="2023-03-08T11:05:54.479" v="11" actId="27918"/>
        <pc:sldMkLst>
          <pc:docMk/>
          <pc:sldMk cId="407174717" sldId="418"/>
        </pc:sldMkLst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78FD9AF3-DD98-49F5-BF8B-FC56F13A595F}"/>
    <pc:docChg chg="custSel addSld delSld modSld">
      <pc:chgData name="Meyer Raphael (PAR-ES)" userId="79615dfe-ed48-4e74-a40f-4f7b034c1c27" providerId="ADAL" clId="{78FD9AF3-DD98-49F5-BF8B-FC56F13A595F}" dt="2022-03-09T13:58:52.464" v="97" actId="27918"/>
      <pc:docMkLst>
        <pc:docMk/>
      </pc:docMkLst>
      <pc:sldChg chg="del">
        <pc:chgData name="Meyer Raphael (PAR-ES)" userId="79615dfe-ed48-4e74-a40f-4f7b034c1c27" providerId="ADAL" clId="{78FD9AF3-DD98-49F5-BF8B-FC56F13A595F}" dt="2022-03-09T13:45:01.459" v="0" actId="47"/>
        <pc:sldMkLst>
          <pc:docMk/>
          <pc:sldMk cId="2641487227" sldId="271"/>
        </pc:sldMkLst>
      </pc:sldChg>
      <pc:sldChg chg="mod">
        <pc:chgData name="Meyer Raphael (PAR-ES)" userId="79615dfe-ed48-4e74-a40f-4f7b034c1c27" providerId="ADAL" clId="{78FD9AF3-DD98-49F5-BF8B-FC56F13A595F}" dt="2022-03-09T13:50:26.671" v="22" actId="27918"/>
        <pc:sldMkLst>
          <pc:docMk/>
          <pc:sldMk cId="3064315074" sldId="413"/>
        </pc:sldMkLst>
      </pc:sldChg>
      <pc:sldChg chg="modSp add mod">
        <pc:chgData name="Meyer Raphael (PAR-ES)" userId="79615dfe-ed48-4e74-a40f-4f7b034c1c27" providerId="ADAL" clId="{78FD9AF3-DD98-49F5-BF8B-FC56F13A595F}" dt="2022-03-09T13:52:40.046" v="43"/>
        <pc:sldMkLst>
          <pc:docMk/>
          <pc:sldMk cId="1214120989" sldId="414"/>
        </pc:sldMkLst>
        <pc:spChg chg="mod">
          <ac:chgData name="Meyer Raphael (PAR-ES)" userId="79615dfe-ed48-4e74-a40f-4f7b034c1c27" providerId="ADAL" clId="{78FD9AF3-DD98-49F5-BF8B-FC56F13A595F}" dt="2022-03-09T13:51:13.864" v="30" actId="20577"/>
          <ac:spMkLst>
            <pc:docMk/>
            <pc:sldMk cId="1214120989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1:37.128" v="37" actId="20577"/>
          <ac:spMkLst>
            <pc:docMk/>
            <pc:sldMk cId="1214120989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2:40.046" v="43"/>
          <ac:spMkLst>
            <pc:docMk/>
            <pc:sldMk cId="1214120989" sldId="414"/>
            <ac:spMk id="12" creationId="{00D4BB6A-0DD0-4B80-9845-0467B947A6BE}"/>
          </ac:spMkLst>
        </pc:spChg>
      </pc:sldChg>
      <pc:sldChg chg="modSp add del mod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1298817908" sldId="414"/>
        </pc:sldMkLst>
        <pc:spChg chg="mod">
          <ac:chgData name="Meyer Raphael (PAR-ES)" userId="79615dfe-ed48-4e74-a40f-4f7b034c1c27" providerId="ADAL" clId="{78FD9AF3-DD98-49F5-BF8B-FC56F13A595F}" dt="2022-03-09T13:46:41.249" v="4"/>
          <ac:spMkLst>
            <pc:docMk/>
            <pc:sldMk cId="1298817908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47:10.506" v="12" actId="20577"/>
          <ac:spMkLst>
            <pc:docMk/>
            <pc:sldMk cId="1298817908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46:51.898" v="5"/>
          <ac:spMkLst>
            <pc:docMk/>
            <pc:sldMk cId="1298817908" sldId="414"/>
            <ac:spMk id="12" creationId="{00D4BB6A-0DD0-4B80-9845-0467B947A6BE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3764143661" sldId="415"/>
        </pc:sldMkLst>
      </pc:sldChg>
      <pc:sldChg chg="modSp add mod">
        <pc:chgData name="Meyer Raphael (PAR-ES)" userId="79615dfe-ed48-4e74-a40f-4f7b034c1c27" providerId="ADAL" clId="{78FD9AF3-DD98-49F5-BF8B-FC56F13A595F}" dt="2022-03-09T13:55:39.628" v="75" actId="27918"/>
        <pc:sldMkLst>
          <pc:docMk/>
          <pc:sldMk cId="3878003729" sldId="415"/>
        </pc:sldMkLst>
        <pc:spChg chg="mod">
          <ac:chgData name="Meyer Raphael (PAR-ES)" userId="79615dfe-ed48-4e74-a40f-4f7b034c1c27" providerId="ADAL" clId="{78FD9AF3-DD98-49F5-BF8B-FC56F13A595F}" dt="2022-03-09T13:53:38.095" v="48" actId="20577"/>
          <ac:spMkLst>
            <pc:docMk/>
            <pc:sldMk cId="387800372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4:22.863" v="60" actId="20577"/>
          <ac:spMkLst>
            <pc:docMk/>
            <pc:sldMk cId="3878003729" sldId="415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3:49.614" v="49"/>
          <ac:spMkLst>
            <pc:docMk/>
            <pc:sldMk cId="3878003729" sldId="415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4:39.731" v="66" actId="20577"/>
          <ac:spMkLst>
            <pc:docMk/>
            <pc:sldMk cId="3878003729" sldId="415"/>
            <ac:spMk id="13" creationId="{CB2EBD8C-0882-42C3-B5F5-BA01B7BFF2C3}"/>
          </ac:spMkLst>
        </pc:spChg>
      </pc:sldChg>
      <pc:sldChg chg="modSp add mod">
        <pc:chgData name="Meyer Raphael (PAR-ES)" userId="79615dfe-ed48-4e74-a40f-4f7b034c1c27" providerId="ADAL" clId="{78FD9AF3-DD98-49F5-BF8B-FC56F13A595F}" dt="2022-03-09T13:58:52.464" v="97" actId="27918"/>
        <pc:sldMkLst>
          <pc:docMk/>
          <pc:sldMk cId="2150380132" sldId="416"/>
        </pc:sldMkLst>
        <pc:spChg chg="mod">
          <ac:chgData name="Meyer Raphael (PAR-ES)" userId="79615dfe-ed48-4e74-a40f-4f7b034c1c27" providerId="ADAL" clId="{78FD9AF3-DD98-49F5-BF8B-FC56F13A595F}" dt="2022-03-09T13:56:38.884" v="80" actId="20577"/>
          <ac:spMkLst>
            <pc:docMk/>
            <pc:sldMk cId="215038013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7:02.897" v="86" actId="20577"/>
          <ac:spMkLst>
            <pc:docMk/>
            <pc:sldMk cId="2150380132" sldId="416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6:50.781" v="81"/>
          <ac:spMkLst>
            <pc:docMk/>
            <pc:sldMk cId="2150380132" sldId="416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7:39.484" v="92" actId="20577"/>
          <ac:spMkLst>
            <pc:docMk/>
            <pc:sldMk cId="2150380132" sldId="416"/>
            <ac:spMk id="13" creationId="{CB2EBD8C-0882-42C3-B5F5-BA01B7BFF2C3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2931763869" sldId="41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A18F7E0A-45CB-48D7-A2BD-3763EC978D09}"/>
    <pc:docChg chg="modSld">
      <pc:chgData name="Meyer Raphael (PAR-ES)" userId="79615dfe-ed48-4e74-a40f-4f7b034c1c27" providerId="ADAL" clId="{A18F7E0A-45CB-48D7-A2BD-3763EC978D09}" dt="2023-02-24T14:05:07.087" v="3" actId="27918"/>
      <pc:docMkLst>
        <pc:docMk/>
      </pc:docMkLst>
      <pc:sldChg chg="mod">
        <pc:chgData name="Meyer Raphael (PAR-ES)" userId="79615dfe-ed48-4e74-a40f-4f7b034c1c27" providerId="ADAL" clId="{A18F7E0A-45CB-48D7-A2BD-3763EC978D09}" dt="2023-02-24T14:05:07.087" v="3" actId="27918"/>
        <pc:sldMkLst>
          <pc:docMk/>
          <pc:sldMk cId="407174717" sldId="418"/>
        </pc:sldMkLst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B3134076-241D-49A8-BDE6-7DC2169DB06A}"/>
    <pc:docChg chg="modSld">
      <pc:chgData name="Meyer Raphael (PAR-ES)" userId="79615dfe-ed48-4e74-a40f-4f7b034c1c27" providerId="ADAL" clId="{B3134076-241D-49A8-BDE6-7DC2169DB06A}" dt="2021-11-30T12:10:05.292" v="4" actId="27918"/>
      <pc:docMkLst>
        <pc:docMk/>
      </pc:docMkLst>
      <pc:sldChg chg="mod">
        <pc:chgData name="Meyer Raphael (PAR-ES)" userId="79615dfe-ed48-4e74-a40f-4f7b034c1c27" providerId="ADAL" clId="{B3134076-241D-49A8-BDE6-7DC2169DB06A}" dt="2021-11-30T12:10:05.292" v="4" actId="2791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CC037D72-AD94-45AC-86A2-5E4959515F3C}"/>
    <pc:docChg chg="custSel modSld">
      <pc:chgData name="Meyer Raphael (PAR-ES)" userId="79615dfe-ed48-4e74-a40f-4f7b034c1c27" providerId="ADAL" clId="{CC037D72-AD94-45AC-86A2-5E4959515F3C}" dt="2021-11-16T15:17:44.639" v="188"/>
      <pc:docMkLst>
        <pc:docMk/>
      </pc:docMkLst>
      <pc:sldChg chg="addSp delSp modSp mod">
        <pc:chgData name="Meyer Raphael (PAR-ES)" userId="79615dfe-ed48-4e74-a40f-4f7b034c1c27" providerId="ADAL" clId="{CC037D72-AD94-45AC-86A2-5E4959515F3C}" dt="2021-11-16T15:17:44.639" v="188"/>
        <pc:sldMkLst>
          <pc:docMk/>
          <pc:sldMk cId="2641487227" sldId="271"/>
        </pc:sldMkLst>
        <pc:spChg chg="add del mod">
          <ac:chgData name="Meyer Raphael (PAR-ES)" userId="79615dfe-ed48-4e74-a40f-4f7b034c1c27" providerId="ADAL" clId="{CC037D72-AD94-45AC-86A2-5E4959515F3C}" dt="2021-11-16T15:02:17.381" v="128" actId="478"/>
          <ac:spMkLst>
            <pc:docMk/>
            <pc:sldMk cId="2641487227" sldId="271"/>
            <ac:spMk id="3" creationId="{75819DB9-B5A3-47E4-858A-DC0D2C5DA1C7}"/>
          </ac:spMkLst>
        </pc:spChg>
        <pc:spChg chg="mod">
          <ac:chgData name="Meyer Raphael (PAR-ES)" userId="79615dfe-ed48-4e74-a40f-4f7b034c1c27" providerId="ADAL" clId="{CC037D72-AD94-45AC-86A2-5E4959515F3C}" dt="2021-11-16T14:49:37.120" v="90" actId="20577"/>
          <ac:spMkLst>
            <pc:docMk/>
            <pc:sldMk cId="2641487227" sldId="271"/>
            <ac:spMk id="6" creationId="{0148E78D-7FBB-46BC-A7E3-0EFE6D9E4679}"/>
          </ac:spMkLst>
        </pc:spChg>
        <pc:spChg chg="add del mod">
          <ac:chgData name="Meyer Raphael (PAR-ES)" userId="79615dfe-ed48-4e74-a40f-4f7b034c1c27" providerId="ADAL" clId="{CC037D72-AD94-45AC-86A2-5E4959515F3C}" dt="2021-11-16T15:02:14.806" v="127" actId="478"/>
          <ac:spMkLst>
            <pc:docMk/>
            <pc:sldMk cId="2641487227" sldId="271"/>
            <ac:spMk id="8" creationId="{03CE64C9-F04E-48CE-8658-CF9D275647F6}"/>
          </ac:spMkLst>
        </pc:spChg>
        <pc:spChg chg="mod">
          <ac:chgData name="Meyer Raphael (PAR-ES)" userId="79615dfe-ed48-4e74-a40f-4f7b034c1c27" providerId="ADAL" clId="{CC037D72-AD94-45AC-86A2-5E4959515F3C}" dt="2021-11-16T14:53:39.256" v="100" actId="20577"/>
          <ac:spMkLst>
            <pc:docMk/>
            <pc:sldMk cId="2641487227" sldId="271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CC037D72-AD94-45AC-86A2-5E4959515F3C}" dt="2021-11-16T15:17:44.639" v="188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2DE2FB69-9218-4203-96C5-166D72BFACC9}"/>
    <pc:docChg chg="delSld modSld">
      <pc:chgData name="Meyer Raphael (PAR-ES)" userId="79615dfe-ed48-4e74-a40f-4f7b034c1c27" providerId="ADAL" clId="{2DE2FB69-9218-4203-96C5-166D72BFACC9}" dt="2022-03-09T16:39:06.035" v="30" actId="1037"/>
      <pc:docMkLst>
        <pc:docMk/>
      </pc:docMkLst>
      <pc:sldChg chg="del">
        <pc:chgData name="Meyer Raphael (PAR-ES)" userId="79615dfe-ed48-4e74-a40f-4f7b034c1c27" providerId="ADAL" clId="{2DE2FB69-9218-4203-96C5-166D72BFACC9}" dt="2022-03-09T16:38:39.221" v="0" actId="47"/>
        <pc:sldMkLst>
          <pc:docMk/>
          <pc:sldMk cId="3865012081" sldId="415"/>
        </pc:sldMkLst>
      </pc:sldChg>
      <pc:sldChg chg="del">
        <pc:chgData name="Meyer Raphael (PAR-ES)" userId="79615dfe-ed48-4e74-a40f-4f7b034c1c27" providerId="ADAL" clId="{2DE2FB69-9218-4203-96C5-166D72BFACC9}" dt="2022-03-09T16:38:39.221" v="0" actId="47"/>
        <pc:sldMkLst>
          <pc:docMk/>
          <pc:sldMk cId="2868978950" sldId="416"/>
        </pc:sldMkLst>
      </pc:sldChg>
      <pc:sldChg chg="del">
        <pc:chgData name="Meyer Raphael (PAR-ES)" userId="79615dfe-ed48-4e74-a40f-4f7b034c1c27" providerId="ADAL" clId="{2DE2FB69-9218-4203-96C5-166D72BFACC9}" dt="2022-03-09T16:38:39.221" v="0" actId="47"/>
        <pc:sldMkLst>
          <pc:docMk/>
          <pc:sldMk cId="976233813" sldId="417"/>
        </pc:sldMkLst>
      </pc:sldChg>
      <pc:sldChg chg="modSp mod">
        <pc:chgData name="Meyer Raphael (PAR-ES)" userId="79615dfe-ed48-4e74-a40f-4f7b034c1c27" providerId="ADAL" clId="{2DE2FB69-9218-4203-96C5-166D72BFACC9}" dt="2022-03-09T16:39:06.035" v="30" actId="1037"/>
        <pc:sldMkLst>
          <pc:docMk/>
          <pc:sldMk cId="407174717" sldId="418"/>
        </pc:sldMkLst>
        <pc:spChg chg="mod">
          <ac:chgData name="Meyer Raphael (PAR-ES)" userId="79615dfe-ed48-4e74-a40f-4f7b034c1c27" providerId="ADAL" clId="{2DE2FB69-9218-4203-96C5-166D72BFACC9}" dt="2022-03-09T16:39:06.035" v="30" actId="1037"/>
          <ac:spMkLst>
            <pc:docMk/>
            <pc:sldMk cId="407174717" sldId="418"/>
            <ac:spMk id="11" creationId="{45495507-A500-4876-A7D7-039B7559AD0C}"/>
          </ac:spMkLst>
        </pc:sp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1623051C-A4AC-408F-B764-065E18F61D89}"/>
    <pc:docChg chg="custSel modSld">
      <pc:chgData name="Weigel Stefan (PAR-EPS)" userId="fd3b2067-2981-4ad8-bf3a-d2e1004e4fa8" providerId="ADAL" clId="{1623051C-A4AC-408F-B764-065E18F61D89}" dt="2024-02-02T11:16:30.970" v="12" actId="27918"/>
      <pc:docMkLst>
        <pc:docMk/>
      </pc:docMkLst>
      <pc:sldChg chg="modSp mod">
        <pc:chgData name="Weigel Stefan (PAR-EPS)" userId="fd3b2067-2981-4ad8-bf3a-d2e1004e4fa8" providerId="ADAL" clId="{1623051C-A4AC-408F-B764-065E18F61D89}" dt="2024-02-02T11:16:30.970" v="12" actId="27918"/>
        <pc:sldMkLst>
          <pc:docMk/>
          <pc:sldMk cId="407174717" sldId="418"/>
        </pc:sldMkLst>
        <pc:spChg chg="mod">
          <ac:chgData name="Weigel Stefan (PAR-EPS)" userId="fd3b2067-2981-4ad8-bf3a-d2e1004e4fa8" providerId="ADAL" clId="{1623051C-A4AC-408F-B764-065E18F61D89}" dt="2024-02-02T11:15:32.927" v="2" actId="20577"/>
          <ac:spMkLst>
            <pc:docMk/>
            <pc:sldMk cId="407174717" sldId="418"/>
            <ac:spMk id="12" creationId="{1A4657D7-3337-475E-8E67-E8F468A949AF}"/>
          </ac:spMkLst>
        </pc:sp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  <pc:spChg chg="mod">
          <ac:chgData name="Meyer Raphael (PAR-ES)" userId="79615dfe-ed48-4e74-a40f-4f7b034c1c27" providerId="ADAL" clId="{3F817C4B-F866-4FC9-921E-DA547AE7CCD2}" dt="2021-11-04T13:40:48.028" v="10" actId="1038"/>
          <ac:spMkLst>
            <pc:docMk/>
            <pc:sldMk cId="3808035539" sldId="270"/>
            <ac:spMk id="10" creationId="{41B9B9AB-4B12-4760-AF37-4FABDDFAE68B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3F817C4B-F866-4FC9-921E-DA547AE7CCD2}" dt="2021-11-04T13:40:56.482" v="21" actId="1038"/>
          <ac:spMkLst>
            <pc:docMk/>
            <pc:sldMk cId="3677740869" sldId="271"/>
            <ac:spMk id="6" creationId="{43DF758D-1D72-4940-A1AE-B914B7A641D5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  <pc:spChg chg="mod">
          <ac:chgData name="Meyer Raphael (PAR-ES)" userId="79615dfe-ed48-4e74-a40f-4f7b034c1c27" providerId="ADAL" clId="{3F817C4B-F866-4FC9-921E-DA547AE7CCD2}" dt="2021-11-04T13:41:04.249" v="33" actId="1038"/>
          <ac:spMkLst>
            <pc:docMk/>
            <pc:sldMk cId="1963209825" sldId="272"/>
            <ac:spMk id="6" creationId="{CF6DBC6D-330A-4C20-9AEB-024C54AD5363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  <pc:spChg chg="mod">
          <ac:chgData name="Meyer Raphael (PAR-ES)" userId="79615dfe-ed48-4e74-a40f-4f7b034c1c27" providerId="ADAL" clId="{3F817C4B-F866-4FC9-921E-DA547AE7CCD2}" dt="2021-11-04T13:41:11.916" v="44" actId="1038"/>
          <ac:spMkLst>
            <pc:docMk/>
            <pc:sldMk cId="1065586608" sldId="273"/>
            <ac:spMk id="6" creationId="{E0F162F0-F370-43B9-9CC4-2142C851FD99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6C4A0EA-2388-4B74-96B0-FDC2F7AF02B2}"/>
    <pc:docChg chg="custSel addSld delSld modSld sldOrd">
      <pc:chgData name="Meyer Raphael (PAR-ES)" userId="79615dfe-ed48-4e74-a40f-4f7b034c1c27" providerId="ADAL" clId="{66C4A0EA-2388-4B74-96B0-FDC2F7AF02B2}" dt="2022-03-09T16:23:27.109" v="55" actId="27918"/>
      <pc:docMkLst>
        <pc:docMk/>
      </pc:docMkLst>
      <pc:sldChg chg="del">
        <pc:chgData name="Meyer Raphael (PAR-ES)" userId="79615dfe-ed48-4e74-a40f-4f7b034c1c27" providerId="ADAL" clId="{66C4A0EA-2388-4B74-96B0-FDC2F7AF02B2}" dt="2022-03-09T16:15:51.523" v="0" actId="47"/>
        <pc:sldMkLst>
          <pc:docMk/>
          <pc:sldMk cId="1774855510" sldId="414"/>
        </pc:sldMkLst>
      </pc:sldChg>
      <pc:sldChg chg="mod">
        <pc:chgData name="Meyer Raphael (PAR-ES)" userId="79615dfe-ed48-4e74-a40f-4f7b034c1c27" providerId="ADAL" clId="{66C4A0EA-2388-4B74-96B0-FDC2F7AF02B2}" dt="2022-03-09T16:18:35.148" v="24" actId="27918"/>
        <pc:sldMkLst>
          <pc:docMk/>
          <pc:sldMk cId="3865012081" sldId="415"/>
        </pc:sldMkLst>
      </pc:sldChg>
      <pc:sldChg chg="modSp add mod ord">
        <pc:chgData name="Meyer Raphael (PAR-ES)" userId="79615dfe-ed48-4e74-a40f-4f7b034c1c27" providerId="ADAL" clId="{66C4A0EA-2388-4B74-96B0-FDC2F7AF02B2}" dt="2022-03-09T16:18:54.115" v="29"/>
        <pc:sldMkLst>
          <pc:docMk/>
          <pc:sldMk cId="2868978950" sldId="416"/>
        </pc:sldMkLst>
        <pc:spChg chg="mod">
          <ac:chgData name="Meyer Raphael (PAR-ES)" userId="79615dfe-ed48-4e74-a40f-4f7b034c1c27" providerId="ADAL" clId="{66C4A0EA-2388-4B74-96B0-FDC2F7AF02B2}" dt="2022-03-09T16:16:26.111" v="4"/>
          <ac:spMkLst>
            <pc:docMk/>
            <pc:sldMk cId="2868978950" sldId="416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66C4A0EA-2388-4B74-96B0-FDC2F7AF02B2}" dt="2022-03-09T16:16:51.514" v="5"/>
          <ac:spMkLst>
            <pc:docMk/>
            <pc:sldMk cId="2868978950" sldId="416"/>
            <ac:spMk id="11" creationId="{45495507-A500-4876-A7D7-039B7559AD0C}"/>
          </ac:spMkLst>
        </pc:spChg>
      </pc:sldChg>
      <pc:sldChg chg="modSp add mod">
        <pc:chgData name="Meyer Raphael (PAR-ES)" userId="79615dfe-ed48-4e74-a40f-4f7b034c1c27" providerId="ADAL" clId="{66C4A0EA-2388-4B74-96B0-FDC2F7AF02B2}" dt="2022-03-09T16:21:27.322" v="42" actId="27918"/>
        <pc:sldMkLst>
          <pc:docMk/>
          <pc:sldMk cId="976233813" sldId="417"/>
        </pc:sldMkLst>
        <pc:spChg chg="mod">
          <ac:chgData name="Meyer Raphael (PAR-ES)" userId="79615dfe-ed48-4e74-a40f-4f7b034c1c27" providerId="ADAL" clId="{66C4A0EA-2388-4B74-96B0-FDC2F7AF02B2}" dt="2022-03-09T16:19:41.464" v="30"/>
          <ac:spMkLst>
            <pc:docMk/>
            <pc:sldMk cId="976233813" sldId="417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66C4A0EA-2388-4B74-96B0-FDC2F7AF02B2}" dt="2022-03-09T16:20:01.271" v="31"/>
          <ac:spMkLst>
            <pc:docMk/>
            <pc:sldMk cId="976233813" sldId="417"/>
            <ac:spMk id="11" creationId="{45495507-A500-4876-A7D7-039B7559AD0C}"/>
          </ac:spMkLst>
        </pc:spChg>
        <pc:spChg chg="mod">
          <ac:chgData name="Meyer Raphael (PAR-ES)" userId="79615dfe-ed48-4e74-a40f-4f7b034c1c27" providerId="ADAL" clId="{66C4A0EA-2388-4B74-96B0-FDC2F7AF02B2}" dt="2022-03-09T16:21:05.488" v="37" actId="20577"/>
          <ac:spMkLst>
            <pc:docMk/>
            <pc:sldMk cId="976233813" sldId="417"/>
            <ac:spMk id="12" creationId="{1A4657D7-3337-475E-8E67-E8F468A949AF}"/>
          </ac:spMkLst>
        </pc:spChg>
      </pc:sldChg>
      <pc:sldChg chg="add del">
        <pc:chgData name="Meyer Raphael (PAR-ES)" userId="79615dfe-ed48-4e74-a40f-4f7b034c1c27" providerId="ADAL" clId="{66C4A0EA-2388-4B74-96B0-FDC2F7AF02B2}" dt="2022-03-09T16:18:43.739" v="25" actId="47"/>
        <pc:sldMkLst>
          <pc:docMk/>
          <pc:sldMk cId="3015967454" sldId="417"/>
        </pc:sldMkLst>
      </pc:sldChg>
      <pc:sldChg chg="modSp add mod">
        <pc:chgData name="Meyer Raphael (PAR-ES)" userId="79615dfe-ed48-4e74-a40f-4f7b034c1c27" providerId="ADAL" clId="{66C4A0EA-2388-4B74-96B0-FDC2F7AF02B2}" dt="2022-03-09T16:23:27.109" v="55" actId="27918"/>
        <pc:sldMkLst>
          <pc:docMk/>
          <pc:sldMk cId="407174717" sldId="418"/>
        </pc:sldMkLst>
        <pc:spChg chg="mod">
          <ac:chgData name="Meyer Raphael (PAR-ES)" userId="79615dfe-ed48-4e74-a40f-4f7b034c1c27" providerId="ADAL" clId="{66C4A0EA-2388-4B74-96B0-FDC2F7AF02B2}" dt="2022-03-09T16:22:17.056" v="43"/>
          <ac:spMkLst>
            <pc:docMk/>
            <pc:sldMk cId="407174717" sldId="418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66C4A0EA-2388-4B74-96B0-FDC2F7AF02B2}" dt="2022-03-09T16:22:37.624" v="44"/>
          <ac:spMkLst>
            <pc:docMk/>
            <pc:sldMk cId="407174717" sldId="418"/>
            <ac:spMk id="11" creationId="{45495507-A500-4876-A7D7-039B7559AD0C}"/>
          </ac:spMkLst>
        </pc:spChg>
        <pc:spChg chg="mod">
          <ac:chgData name="Meyer Raphael (PAR-ES)" userId="79615dfe-ed48-4e74-a40f-4f7b034c1c27" providerId="ADAL" clId="{66C4A0EA-2388-4B74-96B0-FDC2F7AF02B2}" dt="2022-03-09T16:22:41.606" v="50" actId="20577"/>
          <ac:spMkLst>
            <pc:docMk/>
            <pc:sldMk cId="407174717" sldId="418"/>
            <ac:spMk id="12" creationId="{1A4657D7-3337-475E-8E67-E8F468A949AF}"/>
          </ac:spMkLst>
        </pc:spChg>
      </pc:sldChg>
      <pc:sldChg chg="add del">
        <pc:chgData name="Meyer Raphael (PAR-ES)" userId="79615dfe-ed48-4e74-a40f-4f7b034c1c27" providerId="ADAL" clId="{66C4A0EA-2388-4B74-96B0-FDC2F7AF02B2}" dt="2022-03-09T16:18:43.739" v="25" actId="47"/>
        <pc:sldMkLst>
          <pc:docMk/>
          <pc:sldMk cId="2492649957" sldId="418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AD707207-28DB-44DB-BFE3-BB16A1A03D6C}"/>
    <pc:docChg chg="addSld delSld modSld">
      <pc:chgData name="Meyer Raphael (PAR-ES)" userId="79615dfe-ed48-4e74-a40f-4f7b034c1c27" providerId="ADAL" clId="{AD707207-28DB-44DB-BFE3-BB16A1A03D6C}" dt="2021-11-08T12:03:59.863" v="4" actId="47"/>
      <pc:docMkLst>
        <pc:docMk/>
      </pc:docMkLst>
      <pc:sldChg chg="del">
        <pc:chgData name="Meyer Raphael (PAR-ES)" userId="79615dfe-ed48-4e74-a40f-4f7b034c1c27" providerId="ADAL" clId="{AD707207-28DB-44DB-BFE3-BB16A1A03D6C}" dt="2021-11-08T12:03:59.863" v="4" actId="47"/>
        <pc:sldMkLst>
          <pc:docMk/>
          <pc:sldMk cId="3808035539" sldId="270"/>
        </pc:sldMkLst>
      </pc:sldChg>
      <pc:sldChg chg="add">
        <pc:chgData name="Meyer Raphael (PAR-ES)" userId="79615dfe-ed48-4e74-a40f-4f7b034c1c27" providerId="ADAL" clId="{AD707207-28DB-44DB-BFE3-BB16A1A03D6C}" dt="2021-11-08T11:51:36.065" v="0" actId="2890"/>
        <pc:sldMkLst>
          <pc:docMk/>
          <pc:sldMk cId="2641487227" sldId="271"/>
        </pc:sldMkLst>
      </pc:sldChg>
      <pc:sldChg chg="addSp modSp new del">
        <pc:chgData name="Meyer Raphael (PAR-ES)" userId="79615dfe-ed48-4e74-a40f-4f7b034c1c27" providerId="ADAL" clId="{AD707207-28DB-44DB-BFE3-BB16A1A03D6C}" dt="2021-11-08T12:03:52.132" v="3" actId="47"/>
        <pc:sldMkLst>
          <pc:docMk/>
          <pc:sldMk cId="934294936" sldId="272"/>
        </pc:sldMkLst>
        <pc:graphicFrameChg chg="add mod">
          <ac:chgData name="Meyer Raphael (PAR-ES)" userId="79615dfe-ed48-4e74-a40f-4f7b034c1c27" providerId="ADAL" clId="{AD707207-28DB-44DB-BFE3-BB16A1A03D6C}" dt="2021-11-08T12:03:44.764" v="2"/>
          <ac:graphicFrameMkLst>
            <pc:docMk/>
            <pc:sldMk cId="934294936" sldId="272"/>
            <ac:graphicFrameMk id="6" creationId="{C4C775E3-3FF9-42C2-9363-3ECDA4A2A7C5}"/>
          </ac:graphicFrameMkLst>
        </pc:graphicFrame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Weigel Stefan (PAR-EPS)" userId="fd3b2067-2981-4ad8-bf3a-d2e1004e4fa8" providerId="ADAL" clId="{76C38D24-3F0C-4C5B-92DB-21474E87DD4B}"/>
    <pc:docChg chg="modSld">
      <pc:chgData name="Weigel Stefan (PAR-EPS)" userId="fd3b2067-2981-4ad8-bf3a-d2e1004e4fa8" providerId="ADAL" clId="{76C38D24-3F0C-4C5B-92DB-21474E87DD4B}" dt="2025-02-25T09:21:40.663" v="12" actId="207"/>
      <pc:docMkLst>
        <pc:docMk/>
      </pc:docMkLst>
      <pc:sldChg chg="modSp mod">
        <pc:chgData name="Weigel Stefan (PAR-EPS)" userId="fd3b2067-2981-4ad8-bf3a-d2e1004e4fa8" providerId="ADAL" clId="{76C38D24-3F0C-4C5B-92DB-21474E87DD4B}" dt="2025-02-25T09:21:40.663" v="12" actId="207"/>
        <pc:sldMkLst>
          <pc:docMk/>
          <pc:sldMk cId="407174717" sldId="418"/>
        </pc:sldMkLst>
        <pc:graphicFrameChg chg="mod">
          <ac:chgData name="Weigel Stefan (PAR-EPS)" userId="fd3b2067-2981-4ad8-bf3a-d2e1004e4fa8" providerId="ADAL" clId="{76C38D24-3F0C-4C5B-92DB-21474E87DD4B}" dt="2025-02-25T09:21:40.663" v="12" actId="207"/>
          <ac:graphicFrameMkLst>
            <pc:docMk/>
            <pc:sldMk cId="407174717" sldId="418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PAR-ES)" userId="79615dfe-ed48-4e74-a40f-4f7b034c1c27" providerId="ADAL" clId="{075BCFC8-B02B-4DC4-A4AE-CC9F64D1F990}"/>
    <pc:docChg chg="custSel addSld delSld modSld">
      <pc:chgData name="Meyer Raphael (PAR-ES)" userId="79615dfe-ed48-4e74-a40f-4f7b034c1c27" providerId="ADAL" clId="{075BCFC8-B02B-4DC4-A4AE-CC9F64D1F990}" dt="2022-03-09T15:42:32.028" v="46" actId="27918"/>
      <pc:docMkLst>
        <pc:docMk/>
      </pc:docMkLst>
      <pc:sldChg chg="del">
        <pc:chgData name="Meyer Raphael (PAR-ES)" userId="79615dfe-ed48-4e74-a40f-4f7b034c1c27" providerId="ADAL" clId="{075BCFC8-B02B-4DC4-A4AE-CC9F64D1F990}" dt="2022-03-09T15:36:05.484" v="0" actId="47"/>
        <pc:sldMkLst>
          <pc:docMk/>
          <pc:sldMk cId="3064315074" sldId="413"/>
        </pc:sldMkLst>
      </pc:sldChg>
      <pc:sldChg chg="modSp">
        <pc:chgData name="Meyer Raphael (PAR-ES)" userId="79615dfe-ed48-4e74-a40f-4f7b034c1c27" providerId="ADAL" clId="{075BCFC8-B02B-4DC4-A4AE-CC9F64D1F990}" dt="2022-03-09T15:40:36.470" v="29"/>
        <pc:sldMkLst>
          <pc:docMk/>
          <pc:sldMk cId="1774855510" sldId="414"/>
        </pc:sldMkLst>
        <pc:graphicFrameChg chg="mod">
          <ac:chgData name="Meyer Raphael (PAR-ES)" userId="79615dfe-ed48-4e74-a40f-4f7b034c1c27" providerId="ADAL" clId="{075BCFC8-B02B-4DC4-A4AE-CC9F64D1F990}" dt="2022-03-09T15:40:36.470" v="29"/>
          <ac:graphicFrameMkLst>
            <pc:docMk/>
            <pc:sldMk cId="1774855510" sldId="414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23.320" v="28"/>
        <pc:sldMkLst>
          <pc:docMk/>
          <pc:sldMk cId="2844382326" sldId="415"/>
        </pc:sldMkLst>
        <pc:spChg chg="mod">
          <ac:chgData name="Meyer Raphael (PAR-ES)" userId="79615dfe-ed48-4e74-a40f-4f7b034c1c27" providerId="ADAL" clId="{075BCFC8-B02B-4DC4-A4AE-CC9F64D1F990}" dt="2022-03-09T15:37:11.935" v="4"/>
          <ac:spMkLst>
            <pc:docMk/>
            <pc:sldMk cId="2844382326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7:23.197" v="6" actId="20577"/>
          <ac:spMkLst>
            <pc:docMk/>
            <pc:sldMk cId="2844382326" sldId="415"/>
            <ac:spMk id="6" creationId="{1F31F2D2-504B-4B14-95D4-0B8BCA2C6299}"/>
          </ac:spMkLst>
        </pc:spChg>
        <pc:graphicFrameChg chg="mod">
          <ac:chgData name="Meyer Raphael (PAR-ES)" userId="79615dfe-ed48-4e74-a40f-4f7b034c1c27" providerId="ADAL" clId="{075BCFC8-B02B-4DC4-A4AE-CC9F64D1F990}" dt="2022-03-09T15:40:23.320" v="28"/>
          <ac:graphicFrameMkLst>
            <pc:docMk/>
            <pc:sldMk cId="2844382326" sldId="415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13.240" v="26"/>
        <pc:sldMkLst>
          <pc:docMk/>
          <pc:sldMk cId="2251798312" sldId="416"/>
        </pc:sldMkLst>
        <pc:spChg chg="mod">
          <ac:chgData name="Meyer Raphael (PAR-ES)" userId="79615dfe-ed48-4e74-a40f-4f7b034c1c27" providerId="ADAL" clId="{075BCFC8-B02B-4DC4-A4AE-CC9F64D1F990}" dt="2022-03-09T15:39:03.475" v="12"/>
          <ac:spMkLst>
            <pc:docMk/>
            <pc:sldMk cId="225179831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9:15.755" v="14" actId="20577"/>
          <ac:spMkLst>
            <pc:docMk/>
            <pc:sldMk cId="2251798312" sldId="416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39:29.391" v="20" actId="20577"/>
          <ac:spMkLst>
            <pc:docMk/>
            <pc:sldMk cId="2251798312" sldId="416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13.240" v="26"/>
          <ac:graphicFrameMkLst>
            <pc:docMk/>
            <pc:sldMk cId="2251798312" sldId="416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2:32.028" v="46" actId="27918"/>
        <pc:sldMkLst>
          <pc:docMk/>
          <pc:sldMk cId="1913231849" sldId="417"/>
        </pc:sldMkLst>
        <pc:spChg chg="mod">
          <ac:chgData name="Meyer Raphael (PAR-ES)" userId="79615dfe-ed48-4e74-a40f-4f7b034c1c27" providerId="ADAL" clId="{075BCFC8-B02B-4DC4-A4AE-CC9F64D1F990}" dt="2022-03-09T15:41:32.284" v="31"/>
          <ac:spMkLst>
            <pc:docMk/>
            <pc:sldMk cId="1913231849" sldId="41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41:53.137" v="33" actId="20577"/>
          <ac:spMkLst>
            <pc:docMk/>
            <pc:sldMk cId="1913231849" sldId="417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41:58.782" v="41" actId="20577"/>
          <ac:spMkLst>
            <pc:docMk/>
            <pc:sldMk cId="1913231849" sldId="417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46.551" v="30"/>
          <ac:graphicFrameMkLst>
            <pc:docMk/>
            <pc:sldMk cId="1913231849" sldId="417"/>
            <ac:graphicFrameMk id="9" creationId="{00000000-0000-0000-0000-000000000000}"/>
          </ac:graphicFrameMkLst>
        </pc:graphicFrame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0F694D6-807D-4949-9503-515E89DD48AB}"/>
    <pc:docChg chg="delSld">
      <pc:chgData name="Meyer Raphael (PAR-ES)" userId="79615dfe-ed48-4e74-a40f-4f7b034c1c27" providerId="ADAL" clId="{10F694D6-807D-4949-9503-515E89DD48AB}" dt="2022-03-09T15:20:13.407" v="0" actId="47"/>
      <pc:docMkLst>
        <pc:docMk/>
      </pc:docMkLst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1214120989" sldId="414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3878003729" sldId="415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2150380132" sldId="416"/>
        </pc:sldMkLst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  <pc:spChg chg="mod">
          <ac:chgData name="Meyer Raphael (PAR-ES)" userId="79615dfe-ed48-4e74-a40f-4f7b034c1c27" providerId="ADAL" clId="{470C434F-95E8-436B-A1F0-5B170DA19DE6}" dt="2021-11-08T09:35:57.599" v="45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70C434F-95E8-436B-A1F0-5B170DA19DE6}" dt="2021-11-08T09:37:06.055" v="129" actId="20577"/>
          <ac:spMkLst>
            <pc:docMk/>
            <pc:sldMk cId="3808035539" sldId="270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470C434F-95E8-436B-A1F0-5B170DA19DE6}" dt="2021-11-08T09:39:09.766" v="188" actId="1036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470C434F-95E8-436B-A1F0-5B170DA19DE6}" dt="2021-11-08T09:35:17.046" v="23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7ED1063F-D2A9-43CF-91B5-C9448CFA5831}"/>
    <pc:docChg chg="modSld">
      <pc:chgData name="Meyer Raphael (PAR-ES)" userId="79615dfe-ed48-4e74-a40f-4f7b034c1c27" providerId="ADAL" clId="{7ED1063F-D2A9-43CF-91B5-C9448CFA5831}" dt="2021-11-23T10:02:31.376" v="3" actId="20577"/>
      <pc:docMkLst>
        <pc:docMk/>
      </pc:docMkLst>
      <pc:sldChg chg="modSp mod">
        <pc:chgData name="Meyer Raphael (PAR-ES)" userId="79615dfe-ed48-4e74-a40f-4f7b034c1c27" providerId="ADAL" clId="{7ED1063F-D2A9-43CF-91B5-C9448CFA5831}" dt="2021-11-23T10:02:31.376" v="3" actId="20577"/>
        <pc:sldMkLst>
          <pc:docMk/>
          <pc:sldMk cId="2641487227" sldId="271"/>
        </pc:sldMkLst>
        <pc:spChg chg="mod">
          <ac:chgData name="Meyer Raphael (PAR-ES)" userId="79615dfe-ed48-4e74-a40f-4f7b034c1c27" providerId="ADAL" clId="{7ED1063F-D2A9-43CF-91B5-C9448CFA5831}" dt="2021-11-23T10:02:31.376" v="3" actId="20577"/>
          <ac:spMkLst>
            <pc:docMk/>
            <pc:sldMk cId="2641487227" sldId="271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DE7C88A0-74DE-46DA-9412-192AAB9D7595}" dt="2021-11-08T11:05:31.894" v="8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5:51.260" v="10" actId="6549"/>
          <ac:spMkLst>
            <pc:docMk/>
            <pc:sldMk cId="3808035539" sldId="270"/>
            <ac:spMk id="6" creationId="{0148E78D-7FBB-46BC-A7E3-0EFE6D9E4679}"/>
          </ac:spMkLst>
        </pc:spChg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  <pc:spChg chg="mod">
          <ac:chgData name="Meyer Raphael (PAR-ES)" userId="79615dfe-ed48-4e74-a40f-4f7b034c1c27" providerId="ADAL" clId="{DE7C88A0-74DE-46DA-9412-192AAB9D7595}" dt="2021-11-08T11:05:40.478" v="9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7:35.668" v="42" actId="20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6:39.910" v="41" actId="1036"/>
          <ac:spMkLst>
            <pc:docMk/>
            <pc:sldMk cId="3677740869" sldId="271"/>
            <ac:spMk id="6" creationId="{43DF758D-1D72-4940-A1AE-B914B7A641D5}"/>
          </ac:spMkLst>
        </pc:spChg>
        <pc:spChg chg="mod">
          <ac:chgData name="Meyer Raphael (PAR-ES)" userId="79615dfe-ed48-4e74-a40f-4f7b034c1c27" providerId="ADAL" clId="{DE7C88A0-74DE-46DA-9412-192AAB9D7595}" dt="2021-11-08T11:03:43.200" v="5" actId="6549"/>
          <ac:spMkLst>
            <pc:docMk/>
            <pc:sldMk cId="3677740869" sldId="271"/>
            <ac:spMk id="7" creationId="{F89A807E-3A97-42E9-81E0-CE2025105F4C}"/>
          </ac:spMkLst>
        </pc:spChg>
        <pc:graphicFrameChg chg="mod">
          <ac:chgData name="Meyer Raphael (PAR-ES)" userId="79615dfe-ed48-4e74-a40f-4f7b034c1c27" providerId="ADAL" clId="{DE7C88A0-74DE-46DA-9412-192AAB9D7595}" dt="2021-11-08T11:10:34.123" v="44" actId="404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  <pc:spChg chg="mod">
          <ac:chgData name="Meyer Raphael (PAR-ES)" userId="79615dfe-ed48-4e74-a40f-4f7b034c1c27" providerId="ADAL" clId="{DE7C88A0-74DE-46DA-9412-192AAB9D7595}" dt="2021-11-08T11:15:24.270" v="92" actId="20577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15.274" v="119" actId="207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6:04.828" v="116" actId="1036"/>
          <ac:spMkLst>
            <pc:docMk/>
            <pc:sldMk cId="1963209825" sldId="272"/>
            <ac:spMk id="6" creationId="{CF6DBC6D-330A-4C20-9AEB-024C54AD5363}"/>
          </ac:spMkLst>
        </pc:spChg>
        <pc:spChg chg="mod">
          <ac:chgData name="Meyer Raphael (PAR-ES)" userId="79615dfe-ed48-4e74-a40f-4f7b034c1c27" providerId="ADAL" clId="{DE7C88A0-74DE-46DA-9412-192AAB9D7595}" dt="2021-11-08T11:15:31.902" v="93" actId="20577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DE7C88A0-74DE-46DA-9412-192AAB9D7595}" dt="2021-11-08T11:16:24.678" v="118" actId="404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  <pc:spChg chg="mod">
          <ac:chgData name="Meyer Raphael (PAR-ES)" userId="79615dfe-ed48-4e74-a40f-4f7b034c1c27" providerId="ADAL" clId="{DE7C88A0-74DE-46DA-9412-192AAB9D7595}" dt="2021-11-08T11:20:11.550" v="169" actId="20577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28.932" v="120" actId="207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21:13.895" v="201" actId="1035"/>
          <ac:spMkLst>
            <pc:docMk/>
            <pc:sldMk cId="1065586608" sldId="273"/>
            <ac:spMk id="6" creationId="{E0F162F0-F370-43B9-9CC4-2142C851FD99}"/>
          </ac:spMkLst>
        </pc:spChg>
        <pc:spChg chg="mod">
          <ac:chgData name="Meyer Raphael (PAR-ES)" userId="79615dfe-ed48-4e74-a40f-4f7b034c1c27" providerId="ADAL" clId="{DE7C88A0-74DE-46DA-9412-192AAB9D7595}" dt="2021-11-08T11:20:21.088" v="170" actId="6549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DE7C88A0-74DE-46DA-9412-192AAB9D7595}" dt="2021-11-08T11:20:57.540" v="174" actId="404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8AF8AF8-3015-4A40-885D-1810E82E92DA}"/>
    <pc:docChg chg="delSld">
      <pc:chgData name="Meyer Raphael (PAR-ES)" userId="79615dfe-ed48-4e74-a40f-4f7b034c1c27" providerId="ADAL" clId="{38AF8AF8-3015-4A40-885D-1810E82E92DA}" dt="2022-03-09T15:47:26.635" v="0" actId="47"/>
      <pc:docMkLst>
        <pc:docMk/>
      </pc:docMkLst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2844382326" sldId="415"/>
        </pc:sldMkLst>
      </pc:sldChg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2251798312" sldId="416"/>
        </pc:sldMkLst>
      </pc:sldChg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1913231849" sldId="417"/>
        </pc:sldMkLst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5381B09C-6CC7-4512-B6AD-055336C6B097}"/>
    <pc:docChg chg="delSld">
      <pc:chgData name="Meyer Raphael (PAR-ES)" userId="79615dfe-ed48-4e74-a40f-4f7b034c1c27" providerId="ADAL" clId="{5381B09C-6CC7-4512-B6AD-055336C6B097}" dt="2021-11-08T11:32:43.108" v="0" actId="47"/>
      <pc:docMkLst>
        <pc:docMk/>
      </pc:docMkLst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3677740869" sldId="271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963209825" sldId="272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065586608" sldId="273"/>
        </pc:sldMkLst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2D5E6082-91B7-4E53-A3B4-AAFD822AF7C4}"/>
    <pc:docChg chg="modSld">
      <pc:chgData name="Weigel Stefan (PAR-EPS)" userId="fd3b2067-2981-4ad8-bf3a-d2e1004e4fa8" providerId="ADAL" clId="{2D5E6082-91B7-4E53-A3B4-AAFD822AF7C4}" dt="2024-04-26T07:20:16.291" v="28" actId="20577"/>
      <pc:docMkLst>
        <pc:docMk/>
      </pc:docMkLst>
      <pc:sldChg chg="modSp mod">
        <pc:chgData name="Weigel Stefan (PAR-EPS)" userId="fd3b2067-2981-4ad8-bf3a-d2e1004e4fa8" providerId="ADAL" clId="{2D5E6082-91B7-4E53-A3B4-AAFD822AF7C4}" dt="2024-04-26T07:20:16.291" v="28" actId="20577"/>
        <pc:sldMkLst>
          <pc:docMk/>
          <pc:sldMk cId="407174717" sldId="418"/>
        </pc:sldMkLst>
        <pc:spChg chg="mod">
          <ac:chgData name="Weigel Stefan (PAR-EPS)" userId="fd3b2067-2981-4ad8-bf3a-d2e1004e4fa8" providerId="ADAL" clId="{2D5E6082-91B7-4E53-A3B4-AAFD822AF7C4}" dt="2024-04-26T07:20:16.291" v="28" actId="20577"/>
          <ac:spMkLst>
            <pc:docMk/>
            <pc:sldMk cId="407174717" sldId="418"/>
            <ac:spMk id="11" creationId="{45495507-A500-4876-A7D7-039B7559AD0C}"/>
          </ac:spMkLst>
        </pc:spChg>
        <pc:spChg chg="mod">
          <ac:chgData name="Weigel Stefan (PAR-EPS)" userId="fd3b2067-2981-4ad8-bf3a-d2e1004e4fa8" providerId="ADAL" clId="{2D5E6082-91B7-4E53-A3B4-AAFD822AF7C4}" dt="2024-04-26T06:56:51.958" v="15" actId="1076"/>
          <ac:spMkLst>
            <pc:docMk/>
            <pc:sldMk cId="407174717" sldId="418"/>
            <ac:spMk id="12" creationId="{1A4657D7-3337-475E-8E67-E8F468A949AF}"/>
          </ac:spMkLst>
        </pc:spChg>
        <pc:graphicFrameChg chg="mod">
          <ac:chgData name="Weigel Stefan (PAR-EPS)" userId="fd3b2067-2981-4ad8-bf3a-d2e1004e4fa8" providerId="ADAL" clId="{2D5E6082-91B7-4E53-A3B4-AAFD822AF7C4}" dt="2024-04-26T06:57:23.348" v="19" actId="692"/>
          <ac:graphicFrameMkLst>
            <pc:docMk/>
            <pc:sldMk cId="407174717" sldId="418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F606B207-8952-4A43-A7BE-98A2DD852393}" dt="2021-11-04T13:14:38.157" v="0" actId="14100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  <pc:graphicFrameChg chg="mod">
          <ac:chgData name="Meyer Raphael (PAR-ES)" userId="79615dfe-ed48-4e74-a40f-4f7b034c1c27" providerId="ADAL" clId="{F606B207-8952-4A43-A7BE-98A2DD852393}" dt="2021-11-04T13:14:43.918" v="1" actId="14100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  <pc:graphicFrameChg chg="mod">
          <ac:chgData name="Meyer Raphael (PAR-ES)" userId="79615dfe-ed48-4e74-a40f-4f7b034c1c27" providerId="ADAL" clId="{F606B207-8952-4A43-A7BE-98A2DD852393}" dt="2021-11-04T13:14:48.679" v="2" actId="14100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  <pc:graphicFrameChg chg="mod">
          <ac:chgData name="Meyer Raphael (PAR-ES)" userId="79615dfe-ed48-4e74-a40f-4f7b034c1c27" providerId="ADAL" clId="{F606B207-8952-4A43-A7BE-98A2DD852393}" dt="2021-11-04T13:14:52.704" v="3" actId="14100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0915228494009"/>
          <c:y val="0.20194547626540688"/>
          <c:w val="0.79430876353508262"/>
          <c:h val="0.548993265307172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serviti da personale FFS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1-B853-422A-9B9D-A6EAA6FFB23D}"/>
              </c:ext>
            </c:extLst>
          </c:dPt>
          <c:dPt>
            <c:idx val="9"/>
            <c:invertIfNegative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3-02CE-4424-97B3-FF7CF177A4A0}"/>
              </c:ext>
            </c:extLst>
          </c:dPt>
          <c:dPt>
            <c:idx val="10"/>
            <c:invertIfNegative val="0"/>
            <c:bubble3D val="0"/>
            <c:spPr>
              <a:solidFill>
                <a:srgbClr val="A20013"/>
              </a:solidFill>
            </c:spPr>
            <c:extLst>
              <c:ext xmlns:c16="http://schemas.microsoft.com/office/drawing/2014/chart" uri="{C3380CC4-5D6E-409C-BE32-E72D297353CC}">
                <c16:uniqueId val="{00000007-5785-4567-B9B7-AB85A6214C08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</c:formatCode>
                <c:ptCount val="11"/>
                <c:pt idx="0">
                  <c:v>179</c:v>
                </c:pt>
                <c:pt idx="1">
                  <c:v>176</c:v>
                </c:pt>
                <c:pt idx="2">
                  <c:v>170</c:v>
                </c:pt>
                <c:pt idx="3">
                  <c:v>166</c:v>
                </c:pt>
                <c:pt idx="4">
                  <c:v>156</c:v>
                </c:pt>
                <c:pt idx="5">
                  <c:v>145</c:v>
                </c:pt>
                <c:pt idx="6">
                  <c:v>144</c:v>
                </c:pt>
                <c:pt idx="7">
                  <c:v>143</c:v>
                </c:pt>
                <c:pt idx="8">
                  <c:v>130</c:v>
                </c:pt>
                <c:pt idx="9">
                  <c:v>121</c:v>
                </c:pt>
                <c:pt idx="10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53-422A-9B9D-A6EAA6FFB23D}"/>
            </c:ext>
          </c:extLst>
        </c:ser>
        <c:ser>
          <c:idx val="2"/>
          <c:order val="1"/>
          <c:tx>
            <c:strRef>
              <c:f>data!$E$8</c:f>
              <c:strCache>
                <c:ptCount val="1"/>
                <c:pt idx="0">
                  <c:v>in self-service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2CE-4424-97B3-FF7CF177A4A0}"/>
              </c:ext>
            </c:extLst>
          </c:dPt>
          <c:dPt>
            <c:idx val="10"/>
            <c:invertIfNegative val="0"/>
            <c:bubble3D val="0"/>
            <c:spPr>
              <a:solidFill>
                <a:srgbClr val="EB0000"/>
              </a:solidFill>
            </c:spPr>
            <c:extLst>
              <c:ext xmlns:c16="http://schemas.microsoft.com/office/drawing/2014/chart" uri="{C3380CC4-5D6E-409C-BE32-E72D297353CC}">
                <c16:uniqueId val="{00000006-5785-4567-B9B7-AB85A6214C08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</c:formatCode>
                <c:ptCount val="11"/>
                <c:pt idx="0">
                  <c:v>482</c:v>
                </c:pt>
                <c:pt idx="1">
                  <c:v>491</c:v>
                </c:pt>
                <c:pt idx="2">
                  <c:v>501</c:v>
                </c:pt>
                <c:pt idx="3">
                  <c:v>505</c:v>
                </c:pt>
                <c:pt idx="4">
                  <c:v>515</c:v>
                </c:pt>
                <c:pt idx="5">
                  <c:v>530</c:v>
                </c:pt>
                <c:pt idx="6">
                  <c:v>548</c:v>
                </c:pt>
                <c:pt idx="7">
                  <c:v>576</c:v>
                </c:pt>
                <c:pt idx="8">
                  <c:v>588</c:v>
                </c:pt>
                <c:pt idx="9">
                  <c:v>595</c:v>
                </c:pt>
                <c:pt idx="10">
                  <c:v>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53-422A-9B9D-A6EAA6FFB23D}"/>
            </c:ext>
          </c:extLst>
        </c:ser>
        <c:ser>
          <c:idx val="1"/>
          <c:order val="2"/>
          <c:tx>
            <c:strRef>
              <c:f>data!$D$8</c:f>
              <c:strCache>
                <c:ptCount val="1"/>
                <c:pt idx="0">
                  <c:v>serviti da agenzie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</c:formatCode>
                <c:ptCount val="11"/>
                <c:pt idx="0">
                  <c:v>57</c:v>
                </c:pt>
                <c:pt idx="1">
                  <c:v>53</c:v>
                </c:pt>
                <c:pt idx="2">
                  <c:v>50</c:v>
                </c:pt>
                <c:pt idx="3">
                  <c:v>49</c:v>
                </c:pt>
                <c:pt idx="4">
                  <c:v>48</c:v>
                </c:pt>
                <c:pt idx="5">
                  <c:v>46</c:v>
                </c:pt>
                <c:pt idx="6">
                  <c:v>27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53-422A-9B9D-A6EAA6FFB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041216"/>
        <c:axId val="96043008"/>
      </c:barChart>
      <c:catAx>
        <c:axId val="9604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2"/>
            </a:solidFill>
          </a:ln>
        </c:spPr>
        <c:txPr>
          <a:bodyPr rot="0" vert="horz"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96043008"/>
        <c:crosses val="autoZero"/>
        <c:auto val="1"/>
        <c:lblAlgn val="ctr"/>
        <c:lblOffset val="100"/>
        <c:noMultiLvlLbl val="0"/>
      </c:catAx>
      <c:valAx>
        <c:axId val="96043008"/>
        <c:scaling>
          <c:orientation val="minMax"/>
          <c:max val="800"/>
          <c:min val="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96041216"/>
        <c:crosses val="autoZero"/>
        <c:crossBetween val="between"/>
        <c:majorUnit val="200"/>
      </c:valAx>
    </c:plotArea>
    <c:legend>
      <c:legendPos val="b"/>
      <c:layout>
        <c:manualLayout>
          <c:xMode val="edge"/>
          <c:yMode val="edge"/>
          <c:x val="7.3539147255229018E-2"/>
          <c:y val="0.81846637485729923"/>
          <c:w val="0.65752549246951542"/>
          <c:h val="4.5279788943638502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0.09501</cdr:x>
      <cdr:y>0.12016</cdr:y>
    </cdr:from>
    <cdr:to>
      <cdr:x>0.16678</cdr:x>
      <cdr:y>0.16629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051404" y="630374"/>
          <a:ext cx="794224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it-CH" sz="1100" noProof="0" dirty="0">
              <a:solidFill>
                <a:schemeClr val="tx2"/>
              </a:solidFill>
            </a:rPr>
            <a:t>Quantità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25.02.2025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5935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A316274F-10EE-42B8-9812-7995639350A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59" progId="TCLayout.ActiveDocument.1">
                  <p:embed/>
                </p:oleObj>
              </mc:Choice>
              <mc:Fallback>
                <p:oleObj name="think-cell Folie" r:id="rId5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A316274F-10EE-42B8-9812-799563935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>
            <a:extLst>
              <a:ext uri="{FF2B5EF4-FFF2-40B4-BE49-F238E27FC236}">
                <a16:creationId xmlns:a16="http://schemas.microsoft.com/office/drawing/2014/main" id="{2CD79D1D-00A8-4538-BA52-D1C8BBD8082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837753564"/>
              </p:ext>
            </p:extLst>
          </p:nvPr>
        </p:nvGraphicFramePr>
        <p:xfrm>
          <a:off x="440514" y="1261472"/>
          <a:ext cx="11066242" cy="5246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A572A723-7466-42C5-BC49-15C6E380B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</p:spPr>
        <p:txBody>
          <a:bodyPr/>
          <a:lstStyle/>
          <a:p>
            <a:r>
              <a:rPr lang="de-CH" dirty="0"/>
              <a:t>Punti vendita FFS.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5495507-A500-4876-A7D7-039B7559AD0C}"/>
              </a:ext>
            </a:extLst>
          </p:cNvPr>
          <p:cNvSpPr txBox="1"/>
          <p:nvPr/>
        </p:nvSpPr>
        <p:spPr>
          <a:xfrm>
            <a:off x="2144853" y="6048375"/>
            <a:ext cx="6146660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Non è possibile fare un raffronto tra il numero di punti vendita FFS e il numero di stazioni FFS: i punti vendita nelle stazioni di proprietà delle FFS possono essere gestiti anche da altre imprese di trasporto; inoltre esistono punti vendita FFS che non si trovano in una stazione (ad es. </a:t>
            </a:r>
            <a:r>
              <a:rPr kumimoji="0" lang="it-IT" sz="9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Ginevra </a:t>
            </a:r>
            <a:r>
              <a:rPr kumimoji="0" lang="it-IT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Balexert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) o si trovano in una stazione che non appartiene alle FFS (ad es. Costanza).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A4657D7-3337-475E-8E67-E8F468A9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97345" y="5596528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</a:t>
            </a: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.</a:t>
            </a:r>
            <a:r>
              <a:rPr lang="de-CH" sz="1100" kern="0" spc="0" dirty="0" err="1">
                <a:latin typeface="SBB Light"/>
              </a:rPr>
              <a:t>sbb</a:t>
            </a: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.ch</a:t>
            </a:r>
          </a:p>
        </p:txBody>
      </p:sp>
    </p:spTree>
    <p:extLst>
      <p:ext uri="{BB962C8B-B14F-4D97-AF65-F5344CB8AC3E}">
        <p14:creationId xmlns:p14="http://schemas.microsoft.com/office/powerpoint/2010/main" val="4071747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1LGE5CWQXCaS3mOvkoEHA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BDDACBF-0586-4A41-A4A7-EF8799C1DC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99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Punti vendita FFS.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Punti vendita FFS.</dc:title>
  <dc:creator>Meyer Raphael (KOM-PGA-VSF)</dc:creator>
  <cp:lastModifiedBy>Stefan Weigel (PAR-EPS)</cp:lastModifiedBy>
  <cp:revision>24</cp:revision>
  <dcterms:created xsi:type="dcterms:W3CDTF">2020-09-30T11:00:09Z</dcterms:created>
  <dcterms:modified xsi:type="dcterms:W3CDTF">2025-02-25T09:23:13Z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