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</p:sldMasterIdLst>
  <p:notesMasterIdLst>
    <p:notesMasterId r:id="rId8"/>
  </p:notesMasterIdLst>
  <p:sldIdLst>
    <p:sldId id="415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10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16" userDrawn="1">
          <p15:clr>
            <a:srgbClr val="A4A3A4"/>
          </p15:clr>
        </p15:guide>
        <p15:guide id="7" orient="horz" pos="36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F6F6"/>
    <a:srgbClr val="444444"/>
    <a:srgbClr val="5A5A5A"/>
    <a:srgbClr val="767676"/>
    <a:srgbClr val="B7B7B7"/>
    <a:srgbClr val="DCDCDC"/>
    <a:srgbClr val="8D8D8D"/>
    <a:srgbClr val="C60018"/>
    <a:srgbClr val="E5E5E5"/>
    <a:srgbClr val="BDBD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71" autoAdjust="0"/>
    <p:restoredTop sz="94660"/>
  </p:normalViewPr>
  <p:slideViewPr>
    <p:cSldViewPr snapToGrid="0">
      <p:cViewPr varScale="1">
        <p:scale>
          <a:sx n="148" d="100"/>
          <a:sy n="148" d="100"/>
        </p:scale>
        <p:origin x="1278" y="114"/>
      </p:cViewPr>
      <p:guideLst>
        <p:guide orient="horz" pos="3810"/>
        <p:guide pos="937"/>
        <p:guide pos="6743"/>
        <p:guide orient="horz" pos="1185"/>
        <p:guide pos="7333"/>
        <p:guide orient="horz" pos="3716"/>
        <p:guide orient="horz" pos="36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A8E92499-D9ED-4086-A668-D0FD04E05018}"/>
    <pc:docChg chg="delSld">
      <pc:chgData name="Meyer Raphael (PAR-ES)" userId="79615dfe-ed48-4e74-a40f-4f7b034c1c27" providerId="ADAL" clId="{A8E92499-D9ED-4086-A668-D0FD04E05018}" dt="2022-03-09T16:36:41.793" v="0" actId="47"/>
      <pc:docMkLst>
        <pc:docMk/>
      </pc:docMkLst>
      <pc:sldChg chg="del">
        <pc:chgData name="Meyer Raphael (PAR-ES)" userId="79615dfe-ed48-4e74-a40f-4f7b034c1c27" providerId="ADAL" clId="{A8E92499-D9ED-4086-A668-D0FD04E05018}" dt="2022-03-09T16:36:41.793" v="0" actId="47"/>
        <pc:sldMkLst>
          <pc:docMk/>
          <pc:sldMk cId="2868978950" sldId="416"/>
        </pc:sldMkLst>
      </pc:sldChg>
      <pc:sldChg chg="del">
        <pc:chgData name="Meyer Raphael (PAR-ES)" userId="79615dfe-ed48-4e74-a40f-4f7b034c1c27" providerId="ADAL" clId="{A8E92499-D9ED-4086-A668-D0FD04E05018}" dt="2022-03-09T16:36:41.793" v="0" actId="47"/>
        <pc:sldMkLst>
          <pc:docMk/>
          <pc:sldMk cId="976233813" sldId="417"/>
        </pc:sldMkLst>
      </pc:sldChg>
      <pc:sldChg chg="del">
        <pc:chgData name="Meyer Raphael (PAR-ES)" userId="79615dfe-ed48-4e74-a40f-4f7b034c1c27" providerId="ADAL" clId="{A8E92499-D9ED-4086-A668-D0FD04E05018}" dt="2022-03-09T16:36:41.793" v="0" actId="47"/>
        <pc:sldMkLst>
          <pc:docMk/>
          <pc:sldMk cId="407174717" sldId="418"/>
        </pc:sldMkLst>
      </pc:sld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78FD9AF3-DD98-49F5-BF8B-FC56F13A595F}"/>
    <pc:docChg chg="custSel addSld delSld modSld">
      <pc:chgData name="Meyer Raphael (PAR-ES)" userId="79615dfe-ed48-4e74-a40f-4f7b034c1c27" providerId="ADAL" clId="{78FD9AF3-DD98-49F5-BF8B-FC56F13A595F}" dt="2022-03-09T13:58:52.464" v="97" actId="27918"/>
      <pc:docMkLst>
        <pc:docMk/>
      </pc:docMkLst>
      <pc:sldChg chg="del">
        <pc:chgData name="Meyer Raphael (PAR-ES)" userId="79615dfe-ed48-4e74-a40f-4f7b034c1c27" providerId="ADAL" clId="{78FD9AF3-DD98-49F5-BF8B-FC56F13A595F}" dt="2022-03-09T13:45:01.459" v="0" actId="47"/>
        <pc:sldMkLst>
          <pc:docMk/>
          <pc:sldMk cId="2641487227" sldId="271"/>
        </pc:sldMkLst>
      </pc:sldChg>
      <pc:sldChg chg="mod">
        <pc:chgData name="Meyer Raphael (PAR-ES)" userId="79615dfe-ed48-4e74-a40f-4f7b034c1c27" providerId="ADAL" clId="{78FD9AF3-DD98-49F5-BF8B-FC56F13A595F}" dt="2022-03-09T13:50:26.671" v="22" actId="27918"/>
        <pc:sldMkLst>
          <pc:docMk/>
          <pc:sldMk cId="3064315074" sldId="413"/>
        </pc:sldMkLst>
      </pc:sldChg>
      <pc:sldChg chg="modSp add mod">
        <pc:chgData name="Meyer Raphael (PAR-ES)" userId="79615dfe-ed48-4e74-a40f-4f7b034c1c27" providerId="ADAL" clId="{78FD9AF3-DD98-49F5-BF8B-FC56F13A595F}" dt="2022-03-09T13:52:40.046" v="43"/>
        <pc:sldMkLst>
          <pc:docMk/>
          <pc:sldMk cId="1214120989" sldId="414"/>
        </pc:sldMkLst>
      </pc:sldChg>
      <pc:sldChg chg="modSp add del mod">
        <pc:chgData name="Meyer Raphael (PAR-ES)" userId="79615dfe-ed48-4e74-a40f-4f7b034c1c27" providerId="ADAL" clId="{78FD9AF3-DD98-49F5-BF8B-FC56F13A595F}" dt="2022-03-09T13:49:09.503" v="19" actId="47"/>
        <pc:sldMkLst>
          <pc:docMk/>
          <pc:sldMk cId="1298817908" sldId="414"/>
        </pc:sldMkLst>
      </pc:sldChg>
      <pc:sldChg chg="add del">
        <pc:chgData name="Meyer Raphael (PAR-ES)" userId="79615dfe-ed48-4e74-a40f-4f7b034c1c27" providerId="ADAL" clId="{78FD9AF3-DD98-49F5-BF8B-FC56F13A595F}" dt="2022-03-09T13:49:09.503" v="19" actId="47"/>
        <pc:sldMkLst>
          <pc:docMk/>
          <pc:sldMk cId="3764143661" sldId="415"/>
        </pc:sldMkLst>
      </pc:sldChg>
      <pc:sldChg chg="modSp add mod">
        <pc:chgData name="Meyer Raphael (PAR-ES)" userId="79615dfe-ed48-4e74-a40f-4f7b034c1c27" providerId="ADAL" clId="{78FD9AF3-DD98-49F5-BF8B-FC56F13A595F}" dt="2022-03-09T13:55:39.628" v="75" actId="27918"/>
        <pc:sldMkLst>
          <pc:docMk/>
          <pc:sldMk cId="3878003729" sldId="415"/>
        </pc:sldMkLst>
      </pc:sldChg>
      <pc:sldChg chg="modSp add mod">
        <pc:chgData name="Meyer Raphael (PAR-ES)" userId="79615dfe-ed48-4e74-a40f-4f7b034c1c27" providerId="ADAL" clId="{78FD9AF3-DD98-49F5-BF8B-FC56F13A595F}" dt="2022-03-09T13:58:52.464" v="97" actId="27918"/>
        <pc:sldMkLst>
          <pc:docMk/>
          <pc:sldMk cId="2150380132" sldId="416"/>
        </pc:sldMkLst>
      </pc:sldChg>
      <pc:sldChg chg="add del">
        <pc:chgData name="Meyer Raphael (PAR-ES)" userId="79615dfe-ed48-4e74-a40f-4f7b034c1c27" providerId="ADAL" clId="{78FD9AF3-DD98-49F5-BF8B-FC56F13A595F}" dt="2022-03-09T13:49:09.503" v="19" actId="47"/>
        <pc:sldMkLst>
          <pc:docMk/>
          <pc:sldMk cId="2931763869" sldId="416"/>
        </pc:sldMkLst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</pc:sld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</pc:sld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B3134076-241D-49A8-BDE6-7DC2169DB06A}"/>
    <pc:docChg chg="modSld">
      <pc:chgData name="Meyer Raphael (PAR-ES)" userId="79615dfe-ed48-4e74-a40f-4f7b034c1c27" providerId="ADAL" clId="{B3134076-241D-49A8-BDE6-7DC2169DB06A}" dt="2021-11-30T12:10:05.292" v="4" actId="27918"/>
      <pc:docMkLst>
        <pc:docMk/>
      </pc:docMkLst>
      <pc:sldChg chg="mod">
        <pc:chgData name="Meyer Raphael (PAR-ES)" userId="79615dfe-ed48-4e74-a40f-4f7b034c1c27" providerId="ADAL" clId="{B3134076-241D-49A8-BDE6-7DC2169DB06A}" dt="2021-11-30T12:10:05.292" v="4" actId="27918"/>
        <pc:sldMkLst>
          <pc:docMk/>
          <pc:sldMk cId="2641487227" sldId="271"/>
        </pc:sldMkLst>
      </pc:sldChg>
    </pc:docChg>
  </pc:docChgLst>
  <pc:docChgLst>
    <pc:chgData name="Meyer Raphael (PAR-ES)" userId="79615dfe-ed48-4e74-a40f-4f7b034c1c27" providerId="ADAL" clId="{CC037D72-AD94-45AC-86A2-5E4959515F3C}"/>
    <pc:docChg chg="custSel modSld">
      <pc:chgData name="Meyer Raphael (PAR-ES)" userId="79615dfe-ed48-4e74-a40f-4f7b034c1c27" providerId="ADAL" clId="{CC037D72-AD94-45AC-86A2-5E4959515F3C}" dt="2021-11-16T15:17:44.639" v="188"/>
      <pc:docMkLst>
        <pc:docMk/>
      </pc:docMkLst>
      <pc:sldChg chg="addSp delSp modSp mod">
        <pc:chgData name="Meyer Raphael (PAR-ES)" userId="79615dfe-ed48-4e74-a40f-4f7b034c1c27" providerId="ADAL" clId="{CC037D72-AD94-45AC-86A2-5E4959515F3C}" dt="2021-11-16T15:17:44.639" v="188"/>
        <pc:sldMkLst>
          <pc:docMk/>
          <pc:sldMk cId="2641487227" sldId="271"/>
        </pc:sldMkLst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</pc:sldChg>
    </pc:docChg>
  </pc:docChgLst>
  <pc:docChgLst>
    <pc:chgData name="Meyer Raphael (PAR-ES)" userId="79615dfe-ed48-4e74-a40f-4f7b034c1c27" providerId="ADAL" clId="{B105DCFF-B028-4B19-B633-C7AB10EE03B9}"/>
    <pc:docChg chg="modSld">
      <pc:chgData name="Meyer Raphael (PAR-ES)" userId="79615dfe-ed48-4e74-a40f-4f7b034c1c27" providerId="ADAL" clId="{B105DCFF-B028-4B19-B633-C7AB10EE03B9}" dt="2023-02-24T14:02:08.610" v="3" actId="27918"/>
      <pc:docMkLst>
        <pc:docMk/>
      </pc:docMkLst>
      <pc:sldChg chg="mod">
        <pc:chgData name="Meyer Raphael (PAR-ES)" userId="79615dfe-ed48-4e74-a40f-4f7b034c1c27" providerId="ADAL" clId="{B105DCFF-B028-4B19-B633-C7AB10EE03B9}" dt="2023-02-24T14:02:08.610" v="3" actId="27918"/>
        <pc:sldMkLst>
          <pc:docMk/>
          <pc:sldMk cId="3865012081" sldId="415"/>
        </pc:sldMkLst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</pc:sldChg>
    </pc:docChg>
  </pc:docChgLst>
  <pc:docChgLst>
    <pc:chgData name="Meyer Raphael (PAR-ES)" userId="79615dfe-ed48-4e74-a40f-4f7b034c1c27" providerId="ADAL" clId="{49A00C47-D07F-4C0B-9E51-38C98F48B301}"/>
    <pc:docChg chg="undo custSel addSld delSld modSld">
      <pc:chgData name="Meyer Raphael (PAR-ES)" userId="79615dfe-ed48-4e74-a40f-4f7b034c1c27" providerId="ADAL" clId="{49A00C47-D07F-4C0B-9E51-38C98F48B301}" dt="2023-02-27T10:12:58.700" v="143" actId="27918"/>
      <pc:docMkLst>
        <pc:docMk/>
      </pc:docMkLst>
      <pc:sldChg chg="addSp delSp modSp mod">
        <pc:chgData name="Meyer Raphael (PAR-ES)" userId="79615dfe-ed48-4e74-a40f-4f7b034c1c27" providerId="ADAL" clId="{49A00C47-D07F-4C0B-9E51-38C98F48B301}" dt="2023-02-27T10:12:58.700" v="143" actId="27918"/>
        <pc:sldMkLst>
          <pc:docMk/>
          <pc:sldMk cId="3865012081" sldId="415"/>
        </pc:sldMkLst>
      </pc:sldChg>
      <pc:sldChg chg="add del">
        <pc:chgData name="Meyer Raphael (PAR-ES)" userId="79615dfe-ed48-4e74-a40f-4f7b034c1c27" providerId="ADAL" clId="{49A00C47-D07F-4C0B-9E51-38C98F48B301}" dt="2023-02-24T15:12:36.526" v="117" actId="47"/>
        <pc:sldMkLst>
          <pc:docMk/>
          <pc:sldMk cId="129412210" sldId="416"/>
        </pc:sldMkLst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</pc:sldMaster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Meyer Raphael (PAR-ES)" userId="79615dfe-ed48-4e74-a40f-4f7b034c1c27" providerId="ADAL" clId="{3F817C4B-F866-4FC9-921E-DA547AE7CCD2}"/>
    <pc:docChg chg="modSld">
      <pc:chgData name="Meyer Raphael (PAR-ES)" userId="79615dfe-ed48-4e74-a40f-4f7b034c1c27" providerId="ADAL" clId="{3F817C4B-F866-4FC9-921E-DA547AE7CCD2}" dt="2021-11-04T13:41:11.916" v="44" actId="1038"/>
      <pc:docMkLst>
        <pc:docMk/>
      </pc:docMkLst>
      <pc:sldChg chg="modSp mod">
        <pc:chgData name="Meyer Raphael (PAR-ES)" userId="79615dfe-ed48-4e74-a40f-4f7b034c1c27" providerId="ADAL" clId="{3F817C4B-F866-4FC9-921E-DA547AE7CCD2}" dt="2021-11-04T13:40:48.028" v="10" actId="1038"/>
        <pc:sldMkLst>
          <pc:docMk/>
          <pc:sldMk cId="3808035539" sldId="270"/>
        </pc:sldMkLst>
      </pc:sldChg>
      <pc:sldChg chg="modSp mod">
        <pc:chgData name="Meyer Raphael (PAR-ES)" userId="79615dfe-ed48-4e74-a40f-4f7b034c1c27" providerId="ADAL" clId="{3F817C4B-F866-4FC9-921E-DA547AE7CCD2}" dt="2021-11-04T13:40:56.482" v="21" actId="1038"/>
        <pc:sldMkLst>
          <pc:docMk/>
          <pc:sldMk cId="3677740869" sldId="271"/>
        </pc:sldMkLst>
      </pc:sldChg>
      <pc:sldChg chg="modSp mod">
        <pc:chgData name="Meyer Raphael (PAR-ES)" userId="79615dfe-ed48-4e74-a40f-4f7b034c1c27" providerId="ADAL" clId="{3F817C4B-F866-4FC9-921E-DA547AE7CCD2}" dt="2021-11-04T13:41:04.249" v="33" actId="1038"/>
        <pc:sldMkLst>
          <pc:docMk/>
          <pc:sldMk cId="1963209825" sldId="272"/>
        </pc:sldMkLst>
      </pc:sldChg>
      <pc:sldChg chg="modSp mod">
        <pc:chgData name="Meyer Raphael (PAR-ES)" userId="79615dfe-ed48-4e74-a40f-4f7b034c1c27" providerId="ADAL" clId="{3F817C4B-F866-4FC9-921E-DA547AE7CCD2}" dt="2021-11-04T13:41:11.916" v="44" actId="1038"/>
        <pc:sldMkLst>
          <pc:docMk/>
          <pc:sldMk cId="1065586608" sldId="273"/>
        </pc:sldMkLst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</pc:sldMaster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</pc:sldChg>
    </pc:docChg>
  </pc:docChgLst>
  <pc:docChgLst>
    <pc:chgData name="Meyer Raphael (PAR-ES)" userId="79615dfe-ed48-4e74-a40f-4f7b034c1c27" providerId="ADAL" clId="{66C4A0EA-2388-4B74-96B0-FDC2F7AF02B2}"/>
    <pc:docChg chg="custSel addSld delSld modSld sldOrd">
      <pc:chgData name="Meyer Raphael (PAR-ES)" userId="79615dfe-ed48-4e74-a40f-4f7b034c1c27" providerId="ADAL" clId="{66C4A0EA-2388-4B74-96B0-FDC2F7AF02B2}" dt="2022-03-09T16:23:27.109" v="55" actId="27918"/>
      <pc:docMkLst>
        <pc:docMk/>
      </pc:docMkLst>
      <pc:sldChg chg="del">
        <pc:chgData name="Meyer Raphael (PAR-ES)" userId="79615dfe-ed48-4e74-a40f-4f7b034c1c27" providerId="ADAL" clId="{66C4A0EA-2388-4B74-96B0-FDC2F7AF02B2}" dt="2022-03-09T16:15:51.523" v="0" actId="47"/>
        <pc:sldMkLst>
          <pc:docMk/>
          <pc:sldMk cId="1774855510" sldId="414"/>
        </pc:sldMkLst>
      </pc:sldChg>
      <pc:sldChg chg="mod">
        <pc:chgData name="Meyer Raphael (PAR-ES)" userId="79615dfe-ed48-4e74-a40f-4f7b034c1c27" providerId="ADAL" clId="{66C4A0EA-2388-4B74-96B0-FDC2F7AF02B2}" dt="2022-03-09T16:18:35.148" v="24" actId="27918"/>
        <pc:sldMkLst>
          <pc:docMk/>
          <pc:sldMk cId="3865012081" sldId="415"/>
        </pc:sldMkLst>
      </pc:sldChg>
      <pc:sldChg chg="modSp add mod ord">
        <pc:chgData name="Meyer Raphael (PAR-ES)" userId="79615dfe-ed48-4e74-a40f-4f7b034c1c27" providerId="ADAL" clId="{66C4A0EA-2388-4B74-96B0-FDC2F7AF02B2}" dt="2022-03-09T16:18:54.115" v="29"/>
        <pc:sldMkLst>
          <pc:docMk/>
          <pc:sldMk cId="2868978950" sldId="416"/>
        </pc:sldMkLst>
      </pc:sldChg>
      <pc:sldChg chg="modSp add mod">
        <pc:chgData name="Meyer Raphael (PAR-ES)" userId="79615dfe-ed48-4e74-a40f-4f7b034c1c27" providerId="ADAL" clId="{66C4A0EA-2388-4B74-96B0-FDC2F7AF02B2}" dt="2022-03-09T16:21:27.322" v="42" actId="27918"/>
        <pc:sldMkLst>
          <pc:docMk/>
          <pc:sldMk cId="976233813" sldId="417"/>
        </pc:sldMkLst>
      </pc:sldChg>
      <pc:sldChg chg="add del">
        <pc:chgData name="Meyer Raphael (PAR-ES)" userId="79615dfe-ed48-4e74-a40f-4f7b034c1c27" providerId="ADAL" clId="{66C4A0EA-2388-4B74-96B0-FDC2F7AF02B2}" dt="2022-03-09T16:18:43.739" v="25" actId="47"/>
        <pc:sldMkLst>
          <pc:docMk/>
          <pc:sldMk cId="3015967454" sldId="417"/>
        </pc:sldMkLst>
      </pc:sldChg>
      <pc:sldChg chg="modSp add mod">
        <pc:chgData name="Meyer Raphael (PAR-ES)" userId="79615dfe-ed48-4e74-a40f-4f7b034c1c27" providerId="ADAL" clId="{66C4A0EA-2388-4B74-96B0-FDC2F7AF02B2}" dt="2022-03-09T16:23:27.109" v="55" actId="27918"/>
        <pc:sldMkLst>
          <pc:docMk/>
          <pc:sldMk cId="407174717" sldId="418"/>
        </pc:sldMkLst>
      </pc:sldChg>
      <pc:sldChg chg="add del">
        <pc:chgData name="Meyer Raphael (PAR-ES)" userId="79615dfe-ed48-4e74-a40f-4f7b034c1c27" providerId="ADAL" clId="{66C4A0EA-2388-4B74-96B0-FDC2F7AF02B2}" dt="2022-03-09T16:18:43.739" v="25" actId="47"/>
        <pc:sldMkLst>
          <pc:docMk/>
          <pc:sldMk cId="2492649957" sldId="418"/>
        </pc:sldMkLst>
      </pc:sldChg>
    </pc:docChg>
  </pc:docChgLst>
  <pc:docChgLst>
    <pc:chgData name="Weigel Stefan (PAR-EPS)" userId="fd3b2067-2981-4ad8-bf3a-d2e1004e4fa8" providerId="ADAL" clId="{4B5EC395-064F-430D-80DA-B4A951B1CB14}"/>
    <pc:docChg chg="modSld">
      <pc:chgData name="Weigel Stefan (PAR-EPS)" userId="fd3b2067-2981-4ad8-bf3a-d2e1004e4fa8" providerId="ADAL" clId="{4B5EC395-064F-430D-80DA-B4A951B1CB14}" dt="2024-04-26T07:21:48.832" v="61" actId="27918"/>
      <pc:docMkLst>
        <pc:docMk/>
      </pc:docMkLst>
      <pc:sldChg chg="modSp mod">
        <pc:chgData name="Weigel Stefan (PAR-EPS)" userId="fd3b2067-2981-4ad8-bf3a-d2e1004e4fa8" providerId="ADAL" clId="{4B5EC395-064F-430D-80DA-B4A951B1CB14}" dt="2024-04-26T07:21:48.832" v="61" actId="27918"/>
        <pc:sldMkLst>
          <pc:docMk/>
          <pc:sldMk cId="3865012081" sldId="415"/>
        </pc:sldMkLst>
      </pc:sld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</pc:sldChg>
    </pc:docChg>
  </pc:docChgLst>
  <pc:docChgLst>
    <pc:chgData name="Meyer Raphael (PAR-ES)" userId="79615dfe-ed48-4e74-a40f-4f7b034c1c27" providerId="ADAL" clId="{AD707207-28DB-44DB-BFE3-BB16A1A03D6C}"/>
    <pc:docChg chg="addSld delSld modSld">
      <pc:chgData name="Meyer Raphael (PAR-ES)" userId="79615dfe-ed48-4e74-a40f-4f7b034c1c27" providerId="ADAL" clId="{AD707207-28DB-44DB-BFE3-BB16A1A03D6C}" dt="2021-11-08T12:03:59.863" v="4" actId="47"/>
      <pc:docMkLst>
        <pc:docMk/>
      </pc:docMkLst>
      <pc:sldChg chg="del">
        <pc:chgData name="Meyer Raphael (PAR-ES)" userId="79615dfe-ed48-4e74-a40f-4f7b034c1c27" providerId="ADAL" clId="{AD707207-28DB-44DB-BFE3-BB16A1A03D6C}" dt="2021-11-08T12:03:59.863" v="4" actId="47"/>
        <pc:sldMkLst>
          <pc:docMk/>
          <pc:sldMk cId="3808035539" sldId="270"/>
        </pc:sldMkLst>
      </pc:sldChg>
      <pc:sldChg chg="add">
        <pc:chgData name="Meyer Raphael (PAR-ES)" userId="79615dfe-ed48-4e74-a40f-4f7b034c1c27" providerId="ADAL" clId="{AD707207-28DB-44DB-BFE3-BB16A1A03D6C}" dt="2021-11-08T11:51:36.065" v="0" actId="2890"/>
        <pc:sldMkLst>
          <pc:docMk/>
          <pc:sldMk cId="2641487227" sldId="271"/>
        </pc:sldMkLst>
      </pc:sldChg>
      <pc:sldChg chg="addSp modSp new del">
        <pc:chgData name="Meyer Raphael (PAR-ES)" userId="79615dfe-ed48-4e74-a40f-4f7b034c1c27" providerId="ADAL" clId="{AD707207-28DB-44DB-BFE3-BB16A1A03D6C}" dt="2021-11-08T12:03:52.132" v="3" actId="47"/>
        <pc:sldMkLst>
          <pc:docMk/>
          <pc:sldMk cId="934294936" sldId="272"/>
        </pc:sldMkLst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</pc:sldChg>
    </pc:docChg>
  </pc:docChgLst>
  <pc:docChgLst>
    <pc:chgData name="Meyer Raphael (PAR-ES)" userId="79615dfe-ed48-4e74-a40f-4f7b034c1c27" providerId="ADAL" clId="{075BCFC8-B02B-4DC4-A4AE-CC9F64D1F990}"/>
    <pc:docChg chg="custSel addSld delSld modSld">
      <pc:chgData name="Meyer Raphael (PAR-ES)" userId="79615dfe-ed48-4e74-a40f-4f7b034c1c27" providerId="ADAL" clId="{075BCFC8-B02B-4DC4-A4AE-CC9F64D1F990}" dt="2022-03-09T15:42:32.028" v="46" actId="27918"/>
      <pc:docMkLst>
        <pc:docMk/>
      </pc:docMkLst>
      <pc:sldChg chg="del">
        <pc:chgData name="Meyer Raphael (PAR-ES)" userId="79615dfe-ed48-4e74-a40f-4f7b034c1c27" providerId="ADAL" clId="{075BCFC8-B02B-4DC4-A4AE-CC9F64D1F990}" dt="2022-03-09T15:36:05.484" v="0" actId="47"/>
        <pc:sldMkLst>
          <pc:docMk/>
          <pc:sldMk cId="3064315074" sldId="413"/>
        </pc:sldMkLst>
      </pc:sldChg>
      <pc:sldChg chg="modSp">
        <pc:chgData name="Meyer Raphael (PAR-ES)" userId="79615dfe-ed48-4e74-a40f-4f7b034c1c27" providerId="ADAL" clId="{075BCFC8-B02B-4DC4-A4AE-CC9F64D1F990}" dt="2022-03-09T15:40:36.470" v="29"/>
        <pc:sldMkLst>
          <pc:docMk/>
          <pc:sldMk cId="1774855510" sldId="414"/>
        </pc:sldMkLst>
      </pc:sldChg>
      <pc:sldChg chg="modSp add mod">
        <pc:chgData name="Meyer Raphael (PAR-ES)" userId="79615dfe-ed48-4e74-a40f-4f7b034c1c27" providerId="ADAL" clId="{075BCFC8-B02B-4DC4-A4AE-CC9F64D1F990}" dt="2022-03-09T15:40:23.320" v="28"/>
        <pc:sldMkLst>
          <pc:docMk/>
          <pc:sldMk cId="2844382326" sldId="415"/>
        </pc:sldMkLst>
      </pc:sldChg>
      <pc:sldChg chg="modSp add mod">
        <pc:chgData name="Meyer Raphael (PAR-ES)" userId="79615dfe-ed48-4e74-a40f-4f7b034c1c27" providerId="ADAL" clId="{075BCFC8-B02B-4DC4-A4AE-CC9F64D1F990}" dt="2022-03-09T15:40:13.240" v="26"/>
        <pc:sldMkLst>
          <pc:docMk/>
          <pc:sldMk cId="2251798312" sldId="416"/>
        </pc:sldMkLst>
      </pc:sldChg>
      <pc:sldChg chg="modSp add mod">
        <pc:chgData name="Meyer Raphael (PAR-ES)" userId="79615dfe-ed48-4e74-a40f-4f7b034c1c27" providerId="ADAL" clId="{075BCFC8-B02B-4DC4-A4AE-CC9F64D1F990}" dt="2022-03-09T15:42:32.028" v="46" actId="27918"/>
        <pc:sldMkLst>
          <pc:docMk/>
          <pc:sldMk cId="1913231849" sldId="417"/>
        </pc:sldMkLst>
      </pc:sldChg>
    </pc:docChg>
  </pc:docChgLst>
  <pc:docChgLst>
    <pc:chgData name="Weigel Stefan (PAR-EPS)" userId="fd3b2067-2981-4ad8-bf3a-d2e1004e4fa8" providerId="ADAL" clId="{656DFC00-9B78-4399-8A83-044EC7EA682B}"/>
    <pc:docChg chg="modSld">
      <pc:chgData name="Weigel Stefan (PAR-EPS)" userId="fd3b2067-2981-4ad8-bf3a-d2e1004e4fa8" providerId="ADAL" clId="{656DFC00-9B78-4399-8A83-044EC7EA682B}" dt="2024-02-02T11:42:10.183" v="106" actId="27918"/>
      <pc:docMkLst>
        <pc:docMk/>
      </pc:docMkLst>
      <pc:sldChg chg="mod">
        <pc:chgData name="Weigel Stefan (PAR-EPS)" userId="fd3b2067-2981-4ad8-bf3a-d2e1004e4fa8" providerId="ADAL" clId="{656DFC00-9B78-4399-8A83-044EC7EA682B}" dt="2024-02-02T11:42:10.183" v="106" actId="27918"/>
        <pc:sldMkLst>
          <pc:docMk/>
          <pc:sldMk cId="3865012081" sldId="415"/>
        </pc:sldMkLst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</pc:sldMaster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</pc:sldChg>
    </pc:docChg>
  </pc:docChgLst>
  <pc:docChgLst>
    <pc:chgData name="Meyer Raphael (PAR-ES)" userId="79615dfe-ed48-4e74-a40f-4f7b034c1c27" providerId="ADAL" clId="{10F694D6-807D-4949-9503-515E89DD48AB}"/>
    <pc:docChg chg="delSld">
      <pc:chgData name="Meyer Raphael (PAR-ES)" userId="79615dfe-ed48-4e74-a40f-4f7b034c1c27" providerId="ADAL" clId="{10F694D6-807D-4949-9503-515E89DD48AB}" dt="2022-03-09T15:20:13.407" v="0" actId="47"/>
      <pc:docMkLst>
        <pc:docMk/>
      </pc:docMkLst>
      <pc:sldChg chg="del">
        <pc:chgData name="Meyer Raphael (PAR-ES)" userId="79615dfe-ed48-4e74-a40f-4f7b034c1c27" providerId="ADAL" clId="{10F694D6-807D-4949-9503-515E89DD48AB}" dt="2022-03-09T15:20:13.407" v="0" actId="47"/>
        <pc:sldMkLst>
          <pc:docMk/>
          <pc:sldMk cId="1214120989" sldId="414"/>
        </pc:sldMkLst>
      </pc:sldChg>
      <pc:sldChg chg="del">
        <pc:chgData name="Meyer Raphael (PAR-ES)" userId="79615dfe-ed48-4e74-a40f-4f7b034c1c27" providerId="ADAL" clId="{10F694D6-807D-4949-9503-515E89DD48AB}" dt="2022-03-09T15:20:13.407" v="0" actId="47"/>
        <pc:sldMkLst>
          <pc:docMk/>
          <pc:sldMk cId="3878003729" sldId="415"/>
        </pc:sldMkLst>
      </pc:sldChg>
      <pc:sldChg chg="del">
        <pc:chgData name="Meyer Raphael (PAR-ES)" userId="79615dfe-ed48-4e74-a40f-4f7b034c1c27" providerId="ADAL" clId="{10F694D6-807D-4949-9503-515E89DD48AB}" dt="2022-03-09T15:20:13.407" v="0" actId="47"/>
        <pc:sldMkLst>
          <pc:docMk/>
          <pc:sldMk cId="2150380132" sldId="416"/>
        </pc:sldMkLst>
      </pc:sldChg>
    </pc:docChg>
  </pc:docChgLst>
  <pc:docChgLst>
    <pc:chgData name="Meyer Raphael (PAR-ES)" userId="79615dfe-ed48-4e74-a40f-4f7b034c1c27" providerId="ADAL" clId="{470C434F-95E8-436B-A1F0-5B170DA19DE6}"/>
    <pc:docChg chg="undo custSel addSld modSld">
      <pc:chgData name="Meyer Raphael (PAR-ES)" userId="79615dfe-ed48-4e74-a40f-4f7b034c1c27" providerId="ADAL" clId="{470C434F-95E8-436B-A1F0-5B170DA19DE6}" dt="2021-11-08T09:49:12.579" v="193" actId="27918"/>
      <pc:docMkLst>
        <pc:docMk/>
      </pc:docMkLst>
      <pc:sldChg chg="modSp mod">
        <pc:chgData name="Meyer Raphael (PAR-ES)" userId="79615dfe-ed48-4e74-a40f-4f7b034c1c27" providerId="ADAL" clId="{470C434F-95E8-436B-A1F0-5B170DA19DE6}" dt="2021-11-08T09:39:09.766" v="188" actId="1036"/>
        <pc:sldMkLst>
          <pc:docMk/>
          <pc:sldMk cId="3808035539" sldId="270"/>
        </pc:sldMkLst>
      </pc:sldChg>
      <pc:sldChg chg="add mod">
        <pc:chgData name="Meyer Raphael (PAR-ES)" userId="79615dfe-ed48-4e74-a40f-4f7b034c1c27" providerId="ADAL" clId="{470C434F-95E8-436B-A1F0-5B170DA19DE6}" dt="2021-11-08T09:49:12.579" v="193" actId="27918"/>
        <pc:sldMkLst>
          <pc:docMk/>
          <pc:sldMk cId="2540367841" sldId="274"/>
        </pc:sldMkLst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</pc:sldChg>
    </pc:docChg>
  </pc:docChgLst>
  <pc:docChgLst>
    <pc:chgData name="Meyer Raphael (PAR-EPS)" userId="79615dfe-ed48-4e74-a40f-4f7b034c1c27" providerId="ADAL" clId="{DEF3271C-96C0-4224-9716-B9837A934B06}"/>
    <pc:docChg chg="modSld">
      <pc:chgData name="Meyer Raphael (PAR-EPS)" userId="79615dfe-ed48-4e74-a40f-4f7b034c1c27" providerId="ADAL" clId="{DEF3271C-96C0-4224-9716-B9837A934B06}" dt="2025-01-27T12:58:04.022" v="1" actId="27918"/>
      <pc:docMkLst>
        <pc:docMk/>
      </pc:docMkLst>
      <pc:sldChg chg="mod">
        <pc:chgData name="Meyer Raphael (PAR-EPS)" userId="79615dfe-ed48-4e74-a40f-4f7b034c1c27" providerId="ADAL" clId="{DEF3271C-96C0-4224-9716-B9837A934B06}" dt="2025-01-27T12:58:04.022" v="1" actId="27918"/>
        <pc:sldMkLst>
          <pc:docMk/>
          <pc:sldMk cId="3865012081" sldId="415"/>
        </pc:sldMkLst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</pc:sldChg>
    </pc:docChg>
  </pc:docChgLst>
  <pc:docChgLst>
    <pc:chgData name="Meyer Raphael (PAR-ES)" userId="79615dfe-ed48-4e74-a40f-4f7b034c1c27" providerId="ADAL" clId="{74A59743-142D-4CF8-870C-5D2A831C7023}"/>
    <pc:docChg chg="modSld">
      <pc:chgData name="Meyer Raphael (PAR-ES)" userId="79615dfe-ed48-4e74-a40f-4f7b034c1c27" providerId="ADAL" clId="{74A59743-142D-4CF8-870C-5D2A831C7023}" dt="2022-03-09T16:40:35.701" v="36" actId="1037"/>
      <pc:docMkLst>
        <pc:docMk/>
      </pc:docMkLst>
      <pc:sldChg chg="modSp mod">
        <pc:chgData name="Meyer Raphael (PAR-ES)" userId="79615dfe-ed48-4e74-a40f-4f7b034c1c27" providerId="ADAL" clId="{74A59743-142D-4CF8-870C-5D2A831C7023}" dt="2022-03-09T16:40:35.701" v="36" actId="1037"/>
        <pc:sldMkLst>
          <pc:docMk/>
          <pc:sldMk cId="3865012081" sldId="415"/>
        </pc:sldMkLst>
      </pc:sld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</pc:sldChg>
    </pc:docChg>
  </pc:docChgLst>
  <pc:docChgLst>
    <pc:chgData name="Meyer Raphael (PAR-ES)" userId="79615dfe-ed48-4e74-a40f-4f7b034c1c27" providerId="ADAL" clId="{7ED1063F-D2A9-43CF-91B5-C9448CFA5831}"/>
    <pc:docChg chg="modSld">
      <pc:chgData name="Meyer Raphael (PAR-ES)" userId="79615dfe-ed48-4e74-a40f-4f7b034c1c27" providerId="ADAL" clId="{7ED1063F-D2A9-43CF-91B5-C9448CFA5831}" dt="2021-11-23T10:02:31.376" v="3" actId="20577"/>
      <pc:docMkLst>
        <pc:docMk/>
      </pc:docMkLst>
      <pc:sldChg chg="modSp mod">
        <pc:chgData name="Meyer Raphael (PAR-ES)" userId="79615dfe-ed48-4e74-a40f-4f7b034c1c27" providerId="ADAL" clId="{7ED1063F-D2A9-43CF-91B5-C9448CFA5831}" dt="2021-11-23T10:02:31.376" v="3" actId="20577"/>
        <pc:sldMkLst>
          <pc:docMk/>
          <pc:sldMk cId="2641487227" sldId="271"/>
        </pc:sldMkLst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</pc:sldChg>
    </pc:docChg>
  </pc:docChgLst>
  <pc:docChgLst>
    <pc:chgData name="Meyer Raphael (PAR-ES)" userId="79615dfe-ed48-4e74-a40f-4f7b034c1c27" providerId="ADAL" clId="{DE7C88A0-74DE-46DA-9412-192AAB9D7595}"/>
    <pc:docChg chg="undo custSel delSld modSld">
      <pc:chgData name="Meyer Raphael (PAR-ES)" userId="79615dfe-ed48-4e74-a40f-4f7b034c1c27" providerId="ADAL" clId="{DE7C88A0-74DE-46DA-9412-192AAB9D7595}" dt="2021-11-08T11:21:13.895" v="201" actId="1035"/>
      <pc:docMkLst>
        <pc:docMk/>
      </pc:docMkLst>
      <pc:sldChg chg="modSp mod">
        <pc:chgData name="Meyer Raphael (PAR-ES)" userId="79615dfe-ed48-4e74-a40f-4f7b034c1c27" providerId="ADAL" clId="{DE7C88A0-74DE-46DA-9412-192AAB9D7595}" dt="2021-11-08T11:05:51.260" v="10" actId="6549"/>
        <pc:sldMkLst>
          <pc:docMk/>
          <pc:sldMk cId="3808035539" sldId="270"/>
        </pc:sldMkLst>
      </pc:sldChg>
      <pc:sldChg chg="modSp mod">
        <pc:chgData name="Meyer Raphael (PAR-ES)" userId="79615dfe-ed48-4e74-a40f-4f7b034c1c27" providerId="ADAL" clId="{DE7C88A0-74DE-46DA-9412-192AAB9D7595}" dt="2021-11-08T11:10:34.123" v="44" actId="404"/>
        <pc:sldMkLst>
          <pc:docMk/>
          <pc:sldMk cId="3677740869" sldId="271"/>
        </pc:sldMkLst>
      </pc:sldChg>
      <pc:sldChg chg="modSp mod">
        <pc:chgData name="Meyer Raphael (PAR-ES)" userId="79615dfe-ed48-4e74-a40f-4f7b034c1c27" providerId="ADAL" clId="{DE7C88A0-74DE-46DA-9412-192AAB9D7595}" dt="2021-11-08T11:17:15.274" v="119" actId="207"/>
        <pc:sldMkLst>
          <pc:docMk/>
          <pc:sldMk cId="1963209825" sldId="272"/>
        </pc:sldMkLst>
      </pc:sldChg>
      <pc:sldChg chg="modSp mod">
        <pc:chgData name="Meyer Raphael (PAR-ES)" userId="79615dfe-ed48-4e74-a40f-4f7b034c1c27" providerId="ADAL" clId="{DE7C88A0-74DE-46DA-9412-192AAB9D7595}" dt="2021-11-08T11:21:13.895" v="201" actId="1035"/>
        <pc:sldMkLst>
          <pc:docMk/>
          <pc:sldMk cId="1065586608" sldId="273"/>
        </pc:sldMkLst>
      </pc:sldChg>
      <pc:sldChg chg="del">
        <pc:chgData name="Meyer Raphael (PAR-ES)" userId="79615dfe-ed48-4e74-a40f-4f7b034c1c27" providerId="ADAL" clId="{DE7C88A0-74DE-46DA-9412-192AAB9D7595}" dt="2021-11-08T10:59:24.534" v="0" actId="2696"/>
        <pc:sldMkLst>
          <pc:docMk/>
          <pc:sldMk cId="2540367841" sldId="274"/>
        </pc:sldMkLst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</pc:sldChg>
    </pc:docChg>
  </pc:docChgLst>
  <pc:docChgLst>
    <pc:chgData name="Meyer Raphael (PAR-ES)" userId="79615dfe-ed48-4e74-a40f-4f7b034c1c27" providerId="ADAL" clId="{38AF8AF8-3015-4A40-885D-1810E82E92DA}"/>
    <pc:docChg chg="delSld">
      <pc:chgData name="Meyer Raphael (PAR-ES)" userId="79615dfe-ed48-4e74-a40f-4f7b034c1c27" providerId="ADAL" clId="{38AF8AF8-3015-4A40-885D-1810E82E92DA}" dt="2022-03-09T15:47:26.635" v="0" actId="47"/>
      <pc:docMkLst>
        <pc:docMk/>
      </pc:docMkLst>
      <pc:sldChg chg="del">
        <pc:chgData name="Meyer Raphael (PAR-ES)" userId="79615dfe-ed48-4e74-a40f-4f7b034c1c27" providerId="ADAL" clId="{38AF8AF8-3015-4A40-885D-1810E82E92DA}" dt="2022-03-09T15:47:26.635" v="0" actId="47"/>
        <pc:sldMkLst>
          <pc:docMk/>
          <pc:sldMk cId="2844382326" sldId="415"/>
        </pc:sldMkLst>
      </pc:sldChg>
      <pc:sldChg chg="del">
        <pc:chgData name="Meyer Raphael (PAR-ES)" userId="79615dfe-ed48-4e74-a40f-4f7b034c1c27" providerId="ADAL" clId="{38AF8AF8-3015-4A40-885D-1810E82E92DA}" dt="2022-03-09T15:47:26.635" v="0" actId="47"/>
        <pc:sldMkLst>
          <pc:docMk/>
          <pc:sldMk cId="2251798312" sldId="416"/>
        </pc:sldMkLst>
      </pc:sldChg>
      <pc:sldChg chg="del">
        <pc:chgData name="Meyer Raphael (PAR-ES)" userId="79615dfe-ed48-4e74-a40f-4f7b034c1c27" providerId="ADAL" clId="{38AF8AF8-3015-4A40-885D-1810E82E92DA}" dt="2022-03-09T15:47:26.635" v="0" actId="47"/>
        <pc:sldMkLst>
          <pc:docMk/>
          <pc:sldMk cId="1913231849" sldId="417"/>
        </pc:sldMkLst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</pc:sldChg>
    </pc:docChg>
  </pc:docChgLst>
  <pc:docChgLst>
    <pc:chgData name="Weigel Stefan (PAR-EPS)" userId="fd3b2067-2981-4ad8-bf3a-d2e1004e4fa8" providerId="ADAL" clId="{3A472D7B-CFA3-4C8D-8F34-1ECCE952B027}"/>
    <pc:docChg chg="modSld">
      <pc:chgData name="Weigel Stefan (PAR-EPS)" userId="fd3b2067-2981-4ad8-bf3a-d2e1004e4fa8" providerId="ADAL" clId="{3A472D7B-CFA3-4C8D-8F34-1ECCE952B027}" dt="2025-02-24T11:02:33.606" v="53" actId="20577"/>
      <pc:docMkLst>
        <pc:docMk/>
      </pc:docMkLst>
      <pc:sldChg chg="modSp mod">
        <pc:chgData name="Weigel Stefan (PAR-EPS)" userId="fd3b2067-2981-4ad8-bf3a-d2e1004e4fa8" providerId="ADAL" clId="{3A472D7B-CFA3-4C8D-8F34-1ECCE952B027}" dt="2025-02-24T11:02:33.606" v="53" actId="20577"/>
        <pc:sldMkLst>
          <pc:docMk/>
          <pc:sldMk cId="3865012081" sldId="415"/>
        </pc:sldMkLst>
        <pc:spChg chg="mod">
          <ac:chgData name="Weigel Stefan (PAR-EPS)" userId="fd3b2067-2981-4ad8-bf3a-d2e1004e4fa8" providerId="ADAL" clId="{3A472D7B-CFA3-4C8D-8F34-1ECCE952B027}" dt="2025-02-24T11:02:33.606" v="53" actId="20577"/>
          <ac:spMkLst>
            <pc:docMk/>
            <pc:sldMk cId="3865012081" sldId="415"/>
            <ac:spMk id="11" creationId="{45495507-A500-4876-A7D7-039B7559AD0C}"/>
          </ac:spMkLst>
        </pc:spChg>
        <pc:graphicFrameChg chg="mod">
          <ac:chgData name="Weigel Stefan (PAR-EPS)" userId="fd3b2067-2981-4ad8-bf3a-d2e1004e4fa8" providerId="ADAL" clId="{3A472D7B-CFA3-4C8D-8F34-1ECCE952B027}" dt="2025-02-14T18:21:18.622" v="8"/>
          <ac:graphicFrameMkLst>
            <pc:docMk/>
            <pc:sldMk cId="3865012081" sldId="415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5381B09C-6CC7-4512-B6AD-055336C6B097}"/>
    <pc:docChg chg="delSld">
      <pc:chgData name="Meyer Raphael (PAR-ES)" userId="79615dfe-ed48-4e74-a40f-4f7b034c1c27" providerId="ADAL" clId="{5381B09C-6CC7-4512-B6AD-055336C6B097}" dt="2021-11-08T11:32:43.108" v="0" actId="47"/>
      <pc:docMkLst>
        <pc:docMk/>
      </pc:docMkLst>
      <pc:sldChg chg="del">
        <pc:chgData name="Meyer Raphael (PAR-ES)" userId="79615dfe-ed48-4e74-a40f-4f7b034c1c27" providerId="ADAL" clId="{5381B09C-6CC7-4512-B6AD-055336C6B097}" dt="2021-11-08T11:32:43.108" v="0" actId="47"/>
        <pc:sldMkLst>
          <pc:docMk/>
          <pc:sldMk cId="3677740869" sldId="271"/>
        </pc:sldMkLst>
      </pc:sldChg>
      <pc:sldChg chg="del">
        <pc:chgData name="Meyer Raphael (PAR-ES)" userId="79615dfe-ed48-4e74-a40f-4f7b034c1c27" providerId="ADAL" clId="{5381B09C-6CC7-4512-B6AD-055336C6B097}" dt="2021-11-08T11:32:43.108" v="0" actId="47"/>
        <pc:sldMkLst>
          <pc:docMk/>
          <pc:sldMk cId="1963209825" sldId="272"/>
        </pc:sldMkLst>
      </pc:sldChg>
      <pc:sldChg chg="del">
        <pc:chgData name="Meyer Raphael (PAR-ES)" userId="79615dfe-ed48-4e74-a40f-4f7b034c1c27" providerId="ADAL" clId="{5381B09C-6CC7-4512-B6AD-055336C6B097}" dt="2021-11-08T11:32:43.108" v="0" actId="47"/>
        <pc:sldMkLst>
          <pc:docMk/>
          <pc:sldMk cId="1065586608" sldId="273"/>
        </pc:sldMkLst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</pc:sld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</pc:sldChg>
    </pc:docChg>
  </pc:docChgLst>
  <pc:docChgLst>
    <pc:chgData name="Meyer Raphael (PAR-ES)" userId="79615dfe-ed48-4e74-a40f-4f7b034c1c27" providerId="ADAL" clId="{F606B207-8952-4A43-A7BE-98A2DD852393}"/>
    <pc:docChg chg="modSld">
      <pc:chgData name="Meyer Raphael (PAR-ES)" userId="79615dfe-ed48-4e74-a40f-4f7b034c1c27" providerId="ADAL" clId="{F606B207-8952-4A43-A7BE-98A2DD852393}" dt="2021-11-04T13:14:52.704" v="3" actId="14100"/>
      <pc:docMkLst>
        <pc:docMk/>
      </pc:docMkLst>
      <pc:sldChg chg="modSp">
        <pc:chgData name="Meyer Raphael (PAR-ES)" userId="79615dfe-ed48-4e74-a40f-4f7b034c1c27" providerId="ADAL" clId="{F606B207-8952-4A43-A7BE-98A2DD852393}" dt="2021-11-04T13:14:38.157" v="0" actId="14100"/>
        <pc:sldMkLst>
          <pc:docMk/>
          <pc:sldMk cId="3808035539" sldId="270"/>
        </pc:sldMkLst>
      </pc:sldChg>
      <pc:sldChg chg="modSp">
        <pc:chgData name="Meyer Raphael (PAR-ES)" userId="79615dfe-ed48-4e74-a40f-4f7b034c1c27" providerId="ADAL" clId="{F606B207-8952-4A43-A7BE-98A2DD852393}" dt="2021-11-04T13:14:43.918" v="1" actId="14100"/>
        <pc:sldMkLst>
          <pc:docMk/>
          <pc:sldMk cId="3677740869" sldId="271"/>
        </pc:sldMkLst>
      </pc:sldChg>
      <pc:sldChg chg="modSp">
        <pc:chgData name="Meyer Raphael (PAR-ES)" userId="79615dfe-ed48-4e74-a40f-4f7b034c1c27" providerId="ADAL" clId="{F606B207-8952-4A43-A7BE-98A2DD852393}" dt="2021-11-04T13:14:48.679" v="2" actId="14100"/>
        <pc:sldMkLst>
          <pc:docMk/>
          <pc:sldMk cId="1963209825" sldId="272"/>
        </pc:sldMkLst>
      </pc:sldChg>
      <pc:sldChg chg="modSp">
        <pc:chgData name="Meyer Raphael (PAR-ES)" userId="79615dfe-ed48-4e74-a40f-4f7b034c1c27" providerId="ADAL" clId="{F606B207-8952-4A43-A7BE-98A2DD852393}" dt="2021-11-04T13:14:52.704" v="3" actId="14100"/>
        <pc:sldMkLst>
          <pc:docMk/>
          <pc:sldMk cId="1065586608" sldId="273"/>
        </pc:sldMkLst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30915228494009"/>
          <c:y val="0.12447868605344257"/>
          <c:w val="0.79430876353508262"/>
          <c:h val="0.62646005551913708"/>
        </c:manualLayout>
      </c:layout>
      <c:barChart>
        <c:barDir val="col"/>
        <c:grouping val="stacked"/>
        <c:varyColors val="0"/>
        <c:ser>
          <c:idx val="2"/>
          <c:order val="0"/>
          <c:tx>
            <c:strRef>
              <c:f>data!$C$8</c:f>
              <c:strCache>
                <c:ptCount val="1"/>
                <c:pt idx="0">
                  <c:v>EasyRide</c:v>
                </c:pt>
              </c:strCache>
            </c:strRef>
          </c:tx>
          <c:spPr>
            <a:solidFill>
              <a:schemeClr val="accent4">
                <a:lumMod val="90000"/>
              </a:schemeClr>
            </a:solidFill>
          </c:spPr>
          <c:invertIfNegative val="0"/>
          <c:cat>
            <c:numRef>
              <c:f>data!$B$9:$B$19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data!$C$9:$C$19</c:f>
              <c:numCache>
                <c:formatCode>0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4.7301999999999997E-2</c:v>
                </c:pt>
                <c:pt idx="5">
                  <c:v>0.80418599999999996</c:v>
                </c:pt>
                <c:pt idx="6">
                  <c:v>3.9528020000000001</c:v>
                </c:pt>
                <c:pt idx="7">
                  <c:v>9.4050329999999995</c:v>
                </c:pt>
                <c:pt idx="8">
                  <c:v>17.491479000000002</c:v>
                </c:pt>
                <c:pt idx="9">
                  <c:v>23.327812000000002</c:v>
                </c:pt>
                <c:pt idx="10">
                  <c:v>31.141587000000001</c:v>
                </c:pt>
              </c:numCache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4-B853-422A-9B9D-A6EAA6FFB23D}"/>
            </c:ext>
          </c:extLst>
        </c:ser>
        <c:ser>
          <c:idx val="0"/>
          <c:order val="1"/>
          <c:tx>
            <c:strRef>
              <c:f>data!$D$8</c:f>
              <c:strCache>
                <c:ptCount val="1"/>
                <c:pt idx="0">
                  <c:v>SBB.ch und SBB Mobile</c:v>
                </c:pt>
              </c:strCache>
            </c:strRef>
          </c:tx>
          <c:spPr>
            <a:solidFill>
              <a:srgbClr val="B7B7B7"/>
            </a:solidFill>
          </c:spPr>
          <c:invertIfNegative val="0"/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B853-422A-9B9D-A6EAA6FFB23D}"/>
              </c:ext>
            </c:extLst>
          </c:dPt>
          <c:cat>
            <c:numRef>
              <c:f>data!$B$9:$B$19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data!$D$9:$D$19</c:f>
              <c:numCache>
                <c:formatCode>0</c:formatCode>
                <c:ptCount val="11"/>
                <c:pt idx="0">
                  <c:v>13.118081</c:v>
                </c:pt>
                <c:pt idx="1">
                  <c:v>17.974157000000002</c:v>
                </c:pt>
                <c:pt idx="2">
                  <c:v>24.389900000000001</c:v>
                </c:pt>
                <c:pt idx="3">
                  <c:v>32.353721</c:v>
                </c:pt>
                <c:pt idx="4">
                  <c:v>44.220541999999995</c:v>
                </c:pt>
                <c:pt idx="5">
                  <c:v>64.436859999999996</c:v>
                </c:pt>
                <c:pt idx="6">
                  <c:v>51.198005000000002</c:v>
                </c:pt>
                <c:pt idx="7">
                  <c:v>73.108429000000001</c:v>
                </c:pt>
                <c:pt idx="8">
                  <c:v>104.073866</c:v>
                </c:pt>
                <c:pt idx="9">
                  <c:v>126.675342</c:v>
                </c:pt>
                <c:pt idx="10">
                  <c:v>143.51680399999998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853-422A-9B9D-A6EAA6FFB23D}"/>
            </c:ext>
          </c:extLst>
        </c:ser>
        <c:ser>
          <c:idx val="1"/>
          <c:order val="2"/>
          <c:tx>
            <c:strRef>
              <c:f>data!$E$8</c:f>
              <c:strCache>
                <c:ptCount val="1"/>
                <c:pt idx="0">
                  <c:v>Billettautomaten</c:v>
                </c:pt>
              </c:strCache>
            </c:strRef>
          </c:tx>
          <c:spPr>
            <a:solidFill>
              <a:srgbClr val="767676"/>
            </a:solidFill>
          </c:spPr>
          <c:invertIfNegative val="0"/>
          <c:cat>
            <c:numRef>
              <c:f>data!$B$9:$B$19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data!$E$9:$E$19</c:f>
              <c:numCache>
                <c:formatCode>0</c:formatCode>
                <c:ptCount val="11"/>
                <c:pt idx="0">
                  <c:v>48.869484999999997</c:v>
                </c:pt>
                <c:pt idx="1">
                  <c:v>47.893855000000002</c:v>
                </c:pt>
                <c:pt idx="2">
                  <c:v>49.305990000000001</c:v>
                </c:pt>
                <c:pt idx="3">
                  <c:v>48.396062999999998</c:v>
                </c:pt>
                <c:pt idx="4">
                  <c:v>46.495206000000003</c:v>
                </c:pt>
                <c:pt idx="5">
                  <c:v>42.206930999999997</c:v>
                </c:pt>
                <c:pt idx="6">
                  <c:v>24.688984000000001</c:v>
                </c:pt>
                <c:pt idx="7">
                  <c:v>24.878795</c:v>
                </c:pt>
                <c:pt idx="8">
                  <c:v>28.877310000000001</c:v>
                </c:pt>
                <c:pt idx="9">
                  <c:v>27.097303</c:v>
                </c:pt>
                <c:pt idx="10">
                  <c:v>24.156610000000001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853-422A-9B9D-A6EAA6FFB23D}"/>
            </c:ext>
          </c:extLst>
        </c:ser>
        <c:ser>
          <c:idx val="4"/>
          <c:order val="3"/>
          <c:tx>
            <c:strRef>
              <c:f>data!$F$8</c:f>
              <c:strCache>
                <c:ptCount val="1"/>
                <c:pt idx="0">
                  <c:v>Reisezentren</c:v>
                </c:pt>
              </c:strCache>
            </c:strRef>
          </c:tx>
          <c:spPr>
            <a:solidFill>
              <a:srgbClr val="5A5A5A"/>
            </a:solidFill>
          </c:spPr>
          <c:invertIfNegative val="0"/>
          <c:cat>
            <c:numRef>
              <c:f>data!$B$9:$B$19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data!$F$9:$F$19</c:f>
              <c:numCache>
                <c:formatCode>0</c:formatCode>
                <c:ptCount val="11"/>
                <c:pt idx="0">
                  <c:v>20.913478999999999</c:v>
                </c:pt>
                <c:pt idx="1">
                  <c:v>19.757598999999999</c:v>
                </c:pt>
                <c:pt idx="2">
                  <c:v>15.980143999999999</c:v>
                </c:pt>
                <c:pt idx="3">
                  <c:v>14.588436</c:v>
                </c:pt>
                <c:pt idx="4">
                  <c:v>12.655569</c:v>
                </c:pt>
                <c:pt idx="5">
                  <c:v>11.47528</c:v>
                </c:pt>
                <c:pt idx="6">
                  <c:v>5.9818119999999997</c:v>
                </c:pt>
                <c:pt idx="7">
                  <c:v>6.406377</c:v>
                </c:pt>
                <c:pt idx="8">
                  <c:v>8.9507290000000008</c:v>
                </c:pt>
                <c:pt idx="9">
                  <c:v>9.2324219999999997</c:v>
                </c:pt>
                <c:pt idx="10">
                  <c:v>8.7664209999999994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890-400D-B174-6A57E646E29D}"/>
            </c:ext>
          </c:extLst>
        </c:ser>
        <c:ser>
          <c:idx val="3"/>
          <c:order val="4"/>
          <c:tx>
            <c:strRef>
              <c:f>data!$G$8</c:f>
              <c:strCache>
                <c:ptCount val="1"/>
                <c:pt idx="0">
                  <c:v>Übrige</c:v>
                </c:pt>
              </c:strCache>
            </c:strRef>
          </c:tx>
          <c:spPr>
            <a:solidFill>
              <a:srgbClr val="444444"/>
            </a:solidFill>
          </c:spPr>
          <c:invertIfNegative val="0"/>
          <c:cat>
            <c:numRef>
              <c:f>data!$B$9:$B$19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data!$G$9:$G$19</c:f>
              <c:numCache>
                <c:formatCode>0</c:formatCode>
                <c:ptCount val="11"/>
                <c:pt idx="0">
                  <c:v>2.1447330000000058</c:v>
                </c:pt>
                <c:pt idx="1">
                  <c:v>1.9853100000000019</c:v>
                </c:pt>
                <c:pt idx="2">
                  <c:v>2.7727089999999954</c:v>
                </c:pt>
                <c:pt idx="3">
                  <c:v>3.5255739999999989</c:v>
                </c:pt>
                <c:pt idx="4">
                  <c:v>3.9583979999999954</c:v>
                </c:pt>
                <c:pt idx="5">
                  <c:v>4.7055430000000058</c:v>
                </c:pt>
                <c:pt idx="6">
                  <c:v>3.9473689999999948</c:v>
                </c:pt>
                <c:pt idx="7">
                  <c:v>4.2629159999999899</c:v>
                </c:pt>
                <c:pt idx="8">
                  <c:v>5.5397880000000299</c:v>
                </c:pt>
                <c:pt idx="9">
                  <c:v>6.5444120000000225</c:v>
                </c:pt>
                <c:pt idx="10">
                  <c:v>7.7272439999999847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68F-4D85-A5AC-7762F62740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6041216"/>
        <c:axId val="96043008"/>
        <c:extLst/>
      </c:barChart>
      <c:catAx>
        <c:axId val="96041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525">
            <a:solidFill>
              <a:schemeClr val="tx2"/>
            </a:solidFill>
          </a:ln>
        </c:spPr>
        <c:txPr>
          <a:bodyPr rot="0" vert="horz"/>
          <a:lstStyle/>
          <a:p>
            <a:pPr>
              <a:defRPr sz="1100">
                <a:solidFill>
                  <a:schemeClr val="tx2"/>
                </a:solidFill>
              </a:defRPr>
            </a:pPr>
            <a:endParaRPr lang="de-DE"/>
          </a:p>
        </c:txPr>
        <c:crossAx val="96043008"/>
        <c:crosses val="autoZero"/>
        <c:auto val="1"/>
        <c:lblAlgn val="ctr"/>
        <c:lblOffset val="100"/>
        <c:noMultiLvlLbl val="0"/>
      </c:catAx>
      <c:valAx>
        <c:axId val="96043008"/>
        <c:scaling>
          <c:orientation val="minMax"/>
          <c:max val="250"/>
          <c:min val="0"/>
        </c:scaling>
        <c:delete val="0"/>
        <c:axPos val="l"/>
        <c:majorGridlines>
          <c:spPr>
            <a:ln>
              <a:solidFill>
                <a:schemeClr val="accent5"/>
              </a:solidFill>
            </a:ln>
          </c:spPr>
        </c:majorGridlines>
        <c:numFmt formatCode="#\ ##0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>
                <a:solidFill>
                  <a:schemeClr val="tx2"/>
                </a:solidFill>
              </a:defRPr>
            </a:pPr>
            <a:endParaRPr lang="de-DE"/>
          </a:p>
        </c:txPr>
        <c:crossAx val="96041216"/>
        <c:crosses val="autoZero"/>
        <c:crossBetween val="between"/>
        <c:majorUnit val="50"/>
      </c:valAx>
    </c:plotArea>
    <c:legend>
      <c:legendPos val="b"/>
      <c:layout>
        <c:manualLayout>
          <c:xMode val="edge"/>
          <c:yMode val="edge"/>
          <c:x val="0.1182968888625425"/>
          <c:y val="0.81846637485729923"/>
          <c:w val="0.60351797837061583"/>
          <c:h val="9.4409791314303007E-2"/>
        </c:manualLayout>
      </c:layout>
      <c:overlay val="0"/>
      <c:txPr>
        <a:bodyPr/>
        <a:lstStyle/>
        <a:p>
          <a:pPr>
            <a:defRPr sz="1100">
              <a:solidFill>
                <a:schemeClr val="tx2"/>
              </a:solidFill>
            </a:defRPr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0.09461</cdr:x>
      <cdr:y>0.03629</cdr:y>
    </cdr:from>
    <cdr:to>
      <cdr:x>0.17842</cdr:x>
      <cdr:y>0.08242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1046974" y="190371"/>
          <a:ext cx="927461" cy="24200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de-DE" sz="1100" dirty="0">
              <a:solidFill>
                <a:schemeClr val="tx2"/>
              </a:solidFill>
            </a:rPr>
            <a:t>Mio. Bill./Abo.</a:t>
          </a:r>
          <a:endParaRPr lang="de-CH" sz="1100" dirty="0">
            <a:solidFill>
              <a:schemeClr val="tx2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24.02.2025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SBB • Division • Abteilung oder Bereich • DD.MM.YY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26404-58E8-4486-905C-9BBBD7B83F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6222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3770387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10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image" Target="../media/image9.emf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theme" Target="../theme/theme3.xml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48" r:id="rId36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9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6.xml"/><Relationship Id="rId7" Type="http://schemas.openxmlformats.org/officeDocument/2006/relationships/chart" Target="../charts/char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15.emf"/><Relationship Id="rId5" Type="http://schemas.openxmlformats.org/officeDocument/2006/relationships/oleObject" Target="../embeddings/oleObject2.bin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>
            <a:extLst>
              <a:ext uri="{FF2B5EF4-FFF2-40B4-BE49-F238E27FC236}">
                <a16:creationId xmlns:a16="http://schemas.microsoft.com/office/drawing/2014/main" id="{A316274F-10EE-42B8-9812-7995639350A4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25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5" imgW="360" imgH="359" progId="TCLayout.ActiveDocument.1">
                  <p:embed/>
                </p:oleObj>
              </mc:Choice>
              <mc:Fallback>
                <p:oleObj name="think-cell Folie" r:id="rId5" imgW="360" imgH="359" progId="TCLayout.ActiveDocument.1">
                  <p:embed/>
                  <p:pic>
                    <p:nvPicPr>
                      <p:cNvPr id="4" name="Objekt 3" hidden="1">
                        <a:extLst>
                          <a:ext uri="{FF2B5EF4-FFF2-40B4-BE49-F238E27FC236}">
                            <a16:creationId xmlns:a16="http://schemas.microsoft.com/office/drawing/2014/main" id="{A316274F-10EE-42B8-9812-7995639350A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5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hteck 4" hidden="1">
            <a:extLst>
              <a:ext uri="{FF2B5EF4-FFF2-40B4-BE49-F238E27FC236}">
                <a16:creationId xmlns:a16="http://schemas.microsoft.com/office/drawing/2014/main" id="{2CD79D1D-00A8-4538-BA52-D1C8BBD8082F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524000" y="0"/>
            <a:ext cx="158750" cy="1587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CH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2613622042"/>
              </p:ext>
            </p:extLst>
          </p:nvPr>
        </p:nvGraphicFramePr>
        <p:xfrm>
          <a:off x="440514" y="1261472"/>
          <a:ext cx="11066242" cy="52461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0" name="Title 1">
            <a:extLst>
              <a:ext uri="{FF2B5EF4-FFF2-40B4-BE49-F238E27FC236}">
                <a16:creationId xmlns:a16="http://schemas.microsoft.com/office/drawing/2014/main" id="{A572A723-7466-42C5-BC49-15C6E380B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</p:spPr>
        <p:txBody>
          <a:bodyPr/>
          <a:lstStyle/>
          <a:p>
            <a:r>
              <a:rPr lang="de-CH" dirty="0" err="1"/>
              <a:t>Billettabsatz</a:t>
            </a:r>
            <a:r>
              <a:rPr lang="de-CH" dirty="0"/>
              <a:t> nach Verkaufskanal.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45495507-A500-4876-A7D7-039B7559AD0C}"/>
              </a:ext>
            </a:extLst>
          </p:cNvPr>
          <p:cNvSpPr txBox="1"/>
          <p:nvPr/>
        </p:nvSpPr>
        <p:spPr>
          <a:xfrm>
            <a:off x="2168017" y="6011247"/>
            <a:ext cx="8016328" cy="54006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1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SBB Light"/>
                <a:ea typeface="+mn-ea"/>
                <a:cs typeface="Arial" pitchFamily="34" charset="0"/>
              </a:rPr>
              <a:t>Übrige: Automatische Abonnementsverlängerung, Partnervertrieb und SBB Contact Center.</a:t>
            </a:r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1A4657D7-3337-475E-8E67-E8F468A94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760837" y="5709449"/>
            <a:ext cx="1727767" cy="170649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1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SBB Light"/>
                <a:ea typeface="+mn-ea"/>
                <a:cs typeface="+mn-cs"/>
              </a:rPr>
              <a:t>reporting.sbb.ch</a:t>
            </a:r>
          </a:p>
        </p:txBody>
      </p:sp>
    </p:spTree>
    <p:extLst>
      <p:ext uri="{BB962C8B-B14F-4D97-AF65-F5344CB8AC3E}">
        <p14:creationId xmlns:p14="http://schemas.microsoft.com/office/powerpoint/2010/main" val="386501208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1LGE5CWQXCaS3mOvkoEHA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4dd304521cd42a335004f88bc78b46b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0119a1b2b524b2b9f972c52e0796504f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915E158-F398-42BF-8A91-7C2A147B9234}">
  <ds:schemaRefs>
    <ds:schemaRef ds:uri="http://schemas.microsoft.com/office/infopath/2007/PartnerControls"/>
    <ds:schemaRef ds:uri="http://purl.org/dc/terms/"/>
    <ds:schemaRef ds:uri="http://schemas.microsoft.com/office/2006/documentManagement/types"/>
    <ds:schemaRef ds:uri="2f5c8543-cf23-4718-a3b8-32b0a91d511a"/>
    <ds:schemaRef ds:uri="96e82a89-ba48-4728-b345-cf206dbec8f1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893C3F1-B89F-4B1A-BC93-5A767697FF4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40</Words>
  <Application>Microsoft Office PowerPoint</Application>
  <PresentationFormat>Breitbild</PresentationFormat>
  <Paragraphs>6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3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0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think-cell Folie</vt:lpstr>
      <vt:lpstr>Billettabsatz nach Verkaufskanal.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Billettabsatz nach Verkaufskanal.</dc:title>
  <dc:creator>Meyer Raphael (KOM-PGA-VSF)</dc:creator>
  <cp:lastModifiedBy>Stefan Weigel (PAR-EPS)</cp:lastModifiedBy>
  <cp:revision>24</cp:revision>
  <dcterms:created xsi:type="dcterms:W3CDTF">2020-09-30T11:00:09Z</dcterms:created>
  <dcterms:modified xsi:type="dcterms:W3CDTF">2025-02-24T13:02:39Z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