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5A5A5A"/>
    <a:srgbClr val="767676"/>
    <a:srgbClr val="B7B7B7"/>
    <a:srgbClr val="DCDCDC"/>
    <a:srgbClr val="8D8D8D"/>
    <a:srgbClr val="C60018"/>
    <a:srgbClr val="E5E5E5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4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122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7F8163B-AC75-4C3E-8F00-603476E5AA61}"/>
    <pc:docChg chg="custSel modSld">
      <pc:chgData name="Meyer Raphael (PAR-ES)" userId="79615dfe-ed48-4e74-a40f-4f7b034c1c27" providerId="ADAL" clId="{67F8163B-AC75-4C3E-8F00-603476E5AA61}" dt="2023-03-10T13:44:04.552" v="15"/>
      <pc:docMkLst>
        <pc:docMk/>
      </pc:docMkLst>
      <pc:sldChg chg="modSp mod">
        <pc:chgData name="Meyer Raphael (PAR-ES)" userId="79615dfe-ed48-4e74-a40f-4f7b034c1c27" providerId="ADAL" clId="{67F8163B-AC75-4C3E-8F00-603476E5AA61}" dt="2023-03-10T13:44:04.552" v="15"/>
        <pc:sldMkLst>
          <pc:docMk/>
          <pc:sldMk cId="3865012081" sldId="415"/>
        </pc:sldMkLst>
        <pc:spChg chg="mod">
          <ac:chgData name="Meyer Raphael (PAR-ES)" userId="79615dfe-ed48-4e74-a40f-4f7b034c1c27" providerId="ADAL" clId="{67F8163B-AC75-4C3E-8F00-603476E5AA61}" dt="2023-03-10T13:44:04.552" v="15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7F8163B-AC75-4C3E-8F00-603476E5AA61}" dt="2023-03-10T13:42:51.165" v="6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7F8163B-AC75-4C3E-8F00-603476E5AA61}" dt="2023-03-10T13:42:58.129" v="12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D5E4F275-2A0F-4BD9-AB3C-C472A8707552}"/>
    <pc:docChg chg="modSld">
      <pc:chgData name="Weigel Stefan (PAR-EPS)" userId="fd3b2067-2981-4ad8-bf3a-d2e1004e4fa8" providerId="ADAL" clId="{D5E4F275-2A0F-4BD9-AB3C-C472A8707552}" dt="2024-04-26T07:25:12.932" v="31" actId="27918"/>
      <pc:docMkLst>
        <pc:docMk/>
      </pc:docMkLst>
      <pc:sldChg chg="modSp mod">
        <pc:chgData name="Weigel Stefan (PAR-EPS)" userId="fd3b2067-2981-4ad8-bf3a-d2e1004e4fa8" providerId="ADAL" clId="{D5E4F275-2A0F-4BD9-AB3C-C472A8707552}" dt="2024-04-26T07:25:12.932" v="31" actId="27918"/>
        <pc:sldMkLst>
          <pc:docMk/>
          <pc:sldMk cId="3865012081" sldId="415"/>
        </pc:sldMkLst>
        <pc:spChg chg="mod">
          <ac:chgData name="Weigel Stefan (PAR-EPS)" userId="fd3b2067-2981-4ad8-bf3a-d2e1004e4fa8" providerId="ADAL" clId="{D5E4F275-2A0F-4BD9-AB3C-C472A8707552}" dt="2024-04-26T07:24:48.837" v="27" actId="1038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Weigel Stefan (PAR-EPS)" userId="fd3b2067-2981-4ad8-bf3a-d2e1004e4fa8" providerId="ADAL" clId="{D5E4F275-2A0F-4BD9-AB3C-C472A8707552}" dt="2024-04-26T07:24:38.984" v="25" actId="1035"/>
          <ac:spMkLst>
            <pc:docMk/>
            <pc:sldMk cId="3865012081" sldId="415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E4F275-2A0F-4BD9-AB3C-C472A8707552}" dt="2024-04-26T07:24:54.917" v="28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0355E84-F650-41AE-8068-49912F4310D4}"/>
    <pc:docChg chg="modSld">
      <pc:chgData name="Weigel Stefan (PAR-EPS)" userId="fd3b2067-2981-4ad8-bf3a-d2e1004e4fa8" providerId="ADAL" clId="{90355E84-F650-41AE-8068-49912F4310D4}" dt="2025-02-24T11:03:50.055" v="12"/>
      <pc:docMkLst>
        <pc:docMk/>
      </pc:docMkLst>
      <pc:sldChg chg="modSp mod">
        <pc:chgData name="Weigel Stefan (PAR-EPS)" userId="fd3b2067-2981-4ad8-bf3a-d2e1004e4fa8" providerId="ADAL" clId="{90355E84-F650-41AE-8068-49912F4310D4}" dt="2025-02-24T11:03:50.055" v="12"/>
        <pc:sldMkLst>
          <pc:docMk/>
          <pc:sldMk cId="3865012081" sldId="415"/>
        </pc:sldMkLst>
        <pc:spChg chg="mod">
          <ac:chgData name="Weigel Stefan (PAR-EPS)" userId="fd3b2067-2981-4ad8-bf3a-d2e1004e4fa8" providerId="ADAL" clId="{90355E84-F650-41AE-8068-49912F4310D4}" dt="2025-02-24T11:03:50.055" v="12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Weigel Stefan (PAR-EPS)" userId="fd3b2067-2981-4ad8-bf3a-d2e1004e4fa8" providerId="ADAL" clId="{90355E84-F650-41AE-8068-49912F4310D4}" dt="2025-02-14T18:20:40.918" v="0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BE300F2E-B45A-4B10-A27E-8E029191EC3E}"/>
    <pc:docChg chg="modSld">
      <pc:chgData name="Weigel Stefan (PAR-EPS)" userId="fd3b2067-2981-4ad8-bf3a-d2e1004e4fa8" providerId="ADAL" clId="{BE300F2E-B45A-4B10-A27E-8E029191EC3E}" dt="2024-02-02T11:33:18.664" v="28" actId="27918"/>
      <pc:docMkLst>
        <pc:docMk/>
      </pc:docMkLst>
      <pc:sldChg chg="mod">
        <pc:chgData name="Weigel Stefan (PAR-EPS)" userId="fd3b2067-2981-4ad8-bf3a-d2e1004e4fa8" providerId="ADAL" clId="{BE300F2E-B45A-4B10-A27E-8E029191EC3E}" dt="2024-02-02T11:33:18.664" v="28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11479533727694702"/>
          <c:w val="0.79430876353508262"/>
          <c:h val="0.636143404295632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4.7301999999999997E-2</c:v>
                </c:pt>
                <c:pt idx="5">
                  <c:v>0.80418599999999996</c:v>
                </c:pt>
                <c:pt idx="6">
                  <c:v>3.9528020000000001</c:v>
                </c:pt>
                <c:pt idx="7">
                  <c:v>9.4050329999999995</c:v>
                </c:pt>
                <c:pt idx="8">
                  <c:v>17.491479000000002</c:v>
                </c:pt>
                <c:pt idx="9">
                  <c:v>23.327812000000002</c:v>
                </c:pt>
                <c:pt idx="10">
                  <c:v>31.141587000000001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SBB.ch and SBB Mobile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13.118081</c:v>
                </c:pt>
                <c:pt idx="1">
                  <c:v>17.974157000000002</c:v>
                </c:pt>
                <c:pt idx="2">
                  <c:v>24.389900000000001</c:v>
                </c:pt>
                <c:pt idx="3">
                  <c:v>32.353721</c:v>
                </c:pt>
                <c:pt idx="4">
                  <c:v>44.220541999999995</c:v>
                </c:pt>
                <c:pt idx="5">
                  <c:v>64.436859999999996</c:v>
                </c:pt>
                <c:pt idx="6">
                  <c:v>51.198005000000002</c:v>
                </c:pt>
                <c:pt idx="7">
                  <c:v>73.108429000000001</c:v>
                </c:pt>
                <c:pt idx="8">
                  <c:v>104.073866</c:v>
                </c:pt>
                <c:pt idx="9">
                  <c:v>126.675342</c:v>
                </c:pt>
                <c:pt idx="10">
                  <c:v>143.51680399999998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Ticket machines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48.869484999999997</c:v>
                </c:pt>
                <c:pt idx="1">
                  <c:v>47.893855000000002</c:v>
                </c:pt>
                <c:pt idx="2">
                  <c:v>49.305990000000001</c:v>
                </c:pt>
                <c:pt idx="3">
                  <c:v>48.396062999999998</c:v>
                </c:pt>
                <c:pt idx="4">
                  <c:v>46.495206000000003</c:v>
                </c:pt>
                <c:pt idx="5">
                  <c:v>42.206930999999997</c:v>
                </c:pt>
                <c:pt idx="6">
                  <c:v>24.688984000000001</c:v>
                </c:pt>
                <c:pt idx="7">
                  <c:v>24.878795</c:v>
                </c:pt>
                <c:pt idx="8">
                  <c:v>28.877310000000001</c:v>
                </c:pt>
                <c:pt idx="9">
                  <c:v>27.097303</c:v>
                </c:pt>
                <c:pt idx="10">
                  <c:v>24.156610000000001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Travel centres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20.913478999999999</c:v>
                </c:pt>
                <c:pt idx="1">
                  <c:v>19.757598999999999</c:v>
                </c:pt>
                <c:pt idx="2">
                  <c:v>15.980143999999999</c:v>
                </c:pt>
                <c:pt idx="3">
                  <c:v>14.588436</c:v>
                </c:pt>
                <c:pt idx="4">
                  <c:v>12.655569</c:v>
                </c:pt>
                <c:pt idx="5">
                  <c:v>11.47528</c:v>
                </c:pt>
                <c:pt idx="6">
                  <c:v>5.9818119999999997</c:v>
                </c:pt>
                <c:pt idx="7">
                  <c:v>6.406377</c:v>
                </c:pt>
                <c:pt idx="8">
                  <c:v>8.9507290000000008</c:v>
                </c:pt>
                <c:pt idx="9">
                  <c:v>9.2324219999999997</c:v>
                </c:pt>
                <c:pt idx="10">
                  <c:v>8.7664209999999994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2.1447330000000058</c:v>
                </c:pt>
                <c:pt idx="1">
                  <c:v>1.9853100000000019</c:v>
                </c:pt>
                <c:pt idx="2">
                  <c:v>2.7727089999999954</c:v>
                </c:pt>
                <c:pt idx="3">
                  <c:v>3.5255739999999989</c:v>
                </c:pt>
                <c:pt idx="4">
                  <c:v>3.9583979999999954</c:v>
                </c:pt>
                <c:pt idx="5">
                  <c:v>4.7055430000000058</c:v>
                </c:pt>
                <c:pt idx="6">
                  <c:v>3.9473689999999948</c:v>
                </c:pt>
                <c:pt idx="7">
                  <c:v>4.2629159999999899</c:v>
                </c:pt>
                <c:pt idx="8">
                  <c:v>5.5397880000000299</c:v>
                </c:pt>
                <c:pt idx="9">
                  <c:v>6.5444120000000225</c:v>
                </c:pt>
                <c:pt idx="10">
                  <c:v>7.7272439999999847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5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194445232627300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0.0331</cdr:y>
    </cdr:from>
    <cdr:to>
      <cdr:x>0.16678</cdr:x>
      <cdr:y>0.07923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04" y="173623"/>
          <a:ext cx="794224" cy="2420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dirty="0">
              <a:solidFill>
                <a:schemeClr val="tx2"/>
              </a:solidFill>
            </a:rPr>
            <a:t>Tickets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84336707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en-US" dirty="0"/>
              <a:t>Ticket sales by sales channel.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316036" y="6011247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Other: automatic travelcard renewal, partner sales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and SBB Contact Center.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52907" y="570945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3947C76B-6302-41E6-87D0-C36A3BC6D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Ticket sales by sales channel.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Ticket sales by sales channel.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