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D22D516A-CBC7-413D-970C-D9A62B02FE9C}"/>
    <pc:docChg chg="modSld">
      <pc:chgData name="Weigel Stefan (PAR-EPS)" userId="fd3b2067-2981-4ad8-bf3a-d2e1004e4fa8" providerId="ADAL" clId="{D22D516A-CBC7-413D-970C-D9A62B02FE9C}" dt="2025-04-25T14:31:24.233" v="38" actId="27918"/>
      <pc:docMkLst>
        <pc:docMk/>
      </pc:docMkLst>
      <pc:sldChg chg="modSp mod">
        <pc:chgData name="Weigel Stefan (PAR-EPS)" userId="fd3b2067-2981-4ad8-bf3a-d2e1004e4fa8" providerId="ADAL" clId="{D22D516A-CBC7-413D-970C-D9A62B02FE9C}" dt="2025-04-25T14:31:24.233" v="38" actId="27918"/>
        <pc:sldMkLst>
          <pc:docMk/>
          <pc:sldMk cId="2378578510" sldId="412"/>
        </pc:sldMkLst>
        <pc:spChg chg="mod">
          <ac:chgData name="Weigel Stefan (PAR-EPS)" userId="fd3b2067-2981-4ad8-bf3a-d2e1004e4fa8" providerId="ADAL" clId="{D22D516A-CBC7-413D-970C-D9A62B02FE9C}" dt="2025-04-25T14:28:46.895" v="1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D22D516A-CBC7-413D-970C-D9A62B02FE9C}" dt="2025-04-25T14:28:50.241" v="2" actId="6549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PS)" userId="fd3b2067-2981-4ad8-bf3a-d2e1004e4fa8" providerId="ADAL" clId="{D22D516A-CBC7-413D-970C-D9A62B02FE9C}" dt="2025-04-25T14:29:12.422" v="14" actId="20577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  <pc:docChgLst>
    <pc:chgData name="Weigel Stefan (PAR-ES)" userId="fd3b2067-2981-4ad8-bf3a-d2e1004e4fa8" providerId="ADAL" clId="{60D6EBB6-AB49-4EC2-B385-F17C342D3D0B}"/>
    <pc:docChg chg="modSld">
      <pc:chgData name="Weigel Stefan (PAR-ES)" userId="fd3b2067-2981-4ad8-bf3a-d2e1004e4fa8" providerId="ADAL" clId="{60D6EBB6-AB49-4EC2-B385-F17C342D3D0B}" dt="2023-06-05T14:41:02.422" v="44" actId="6549"/>
      <pc:docMkLst>
        <pc:docMk/>
      </pc:docMkLst>
      <pc:sldChg chg="modSp mod">
        <pc:chgData name="Weigel Stefan (PAR-ES)" userId="fd3b2067-2981-4ad8-bf3a-d2e1004e4fa8" providerId="ADAL" clId="{60D6EBB6-AB49-4EC2-B385-F17C342D3D0B}" dt="2023-06-05T14:41:02.422" v="44" actId="6549"/>
        <pc:sldMkLst>
          <pc:docMk/>
          <pc:sldMk cId="2378578510" sldId="412"/>
        </pc:sldMkLst>
      </pc:sldChg>
    </pc:docChg>
  </pc:docChgLst>
  <pc:docChgLst>
    <pc:chgData name="Weigel Stefan (PAR-EPS)" userId="fd3b2067-2981-4ad8-bf3a-d2e1004e4fa8" providerId="ADAL" clId="{6AC76C3E-2827-4884-99E7-91C34F30B1D6}"/>
    <pc:docChg chg="modSld">
      <pc:chgData name="Weigel Stefan (PAR-EPS)" userId="fd3b2067-2981-4ad8-bf3a-d2e1004e4fa8" providerId="ADAL" clId="{6AC76C3E-2827-4884-99E7-91C34F30B1D6}" dt="2024-06-10T12:22:06.049" v="15" actId="14100"/>
      <pc:docMkLst>
        <pc:docMk/>
      </pc:docMkLst>
      <pc:sldChg chg="modSp mod">
        <pc:chgData name="Weigel Stefan (PAR-EPS)" userId="fd3b2067-2981-4ad8-bf3a-d2e1004e4fa8" providerId="ADAL" clId="{6AC76C3E-2827-4884-99E7-91C34F30B1D6}" dt="2024-06-10T12:22:06.049" v="15" actId="14100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C33823CC-8C54-4D38-AE0F-1937C6FCF159}"/>
    <pc:docChg chg="undo custSel modSld">
      <pc:chgData name="Weigel Stefan (PAR-ES)" userId="fd3b2067-2981-4ad8-bf3a-d2e1004e4fa8" providerId="ADAL" clId="{C33823CC-8C54-4D38-AE0F-1937C6FCF159}" dt="2022-12-08T15:39:35.006" v="100" actId="20577"/>
      <pc:docMkLst>
        <pc:docMk/>
      </pc:docMkLst>
      <pc:sldChg chg="addSp delSp modSp mod">
        <pc:chgData name="Weigel Stefan (PAR-ES)" userId="fd3b2067-2981-4ad8-bf3a-d2e1004e4fa8" providerId="ADAL" clId="{C33823CC-8C54-4D38-AE0F-1937C6FCF159}" dt="2022-12-08T15:39:35.006" v="100" actId="20577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A960615E-EB95-4422-B313-59381D4A110F}"/>
    <pc:docChg chg="modSld">
      <pc:chgData name="Weigel Stefan (PAR-ES)" userId="fd3b2067-2981-4ad8-bf3a-d2e1004e4fa8" providerId="ADAL" clId="{A960615E-EB95-4422-B313-59381D4A110F}" dt="2023-06-05T14:29:08.001" v="70" actId="27918"/>
      <pc:docMkLst>
        <pc:docMk/>
      </pc:docMkLst>
      <pc:sldChg chg="modSp mod">
        <pc:chgData name="Weigel Stefan (PAR-ES)" userId="fd3b2067-2981-4ad8-bf3a-d2e1004e4fa8" providerId="ADAL" clId="{A960615E-EB95-4422-B313-59381D4A110F}" dt="2023-06-05T14:29:08.001" v="70" actId="27918"/>
        <pc:sldMkLst>
          <pc:docMk/>
          <pc:sldMk cId="2378578510" sldId="4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Zürich Flughafen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Basel SBB</c:v>
                </c:pt>
                <c:pt idx="7">
                  <c:v>Luzern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52900</c:v>
                </c:pt>
                <c:pt idx="1">
                  <c:v>61400</c:v>
                </c:pt>
                <c:pt idx="2">
                  <c:v>83700</c:v>
                </c:pt>
                <c:pt idx="3">
                  <c:v>84500</c:v>
                </c:pt>
                <c:pt idx="4">
                  <c:v>89800</c:v>
                </c:pt>
                <c:pt idx="5">
                  <c:v>98100</c:v>
                </c:pt>
                <c:pt idx="6">
                  <c:v>109000</c:v>
                </c:pt>
                <c:pt idx="7">
                  <c:v>109800</c:v>
                </c:pt>
                <c:pt idx="8">
                  <c:v>112600</c:v>
                </c:pt>
                <c:pt idx="9">
                  <c:v>114300</c:v>
                </c:pt>
                <c:pt idx="10">
                  <c:v>193100</c:v>
                </c:pt>
                <c:pt idx="11">
                  <c:v>438300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data!$I$1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rgbClr val="C0C0C0"/>
                  </a:solidFill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data!$I$4:$I$15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52500</c:v>
                      </c:pt>
                      <c:pt idx="1">
                        <c:v>59700</c:v>
                      </c:pt>
                      <c:pt idx="2">
                        <c:v>82800</c:v>
                      </c:pt>
                      <c:pt idx="3">
                        <c:v>83000</c:v>
                      </c:pt>
                      <c:pt idx="4">
                        <c:v>70700</c:v>
                      </c:pt>
                      <c:pt idx="5">
                        <c:v>94700</c:v>
                      </c:pt>
                      <c:pt idx="6">
                        <c:v>111000</c:v>
                      </c:pt>
                      <c:pt idx="7">
                        <c:v>97900</c:v>
                      </c:pt>
                      <c:pt idx="8">
                        <c:v>102500</c:v>
                      </c:pt>
                      <c:pt idx="9">
                        <c:v>109300</c:v>
                      </c:pt>
                      <c:pt idx="10">
                        <c:v>206400</c:v>
                      </c:pt>
                      <c:pt idx="11">
                        <c:v>471300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329-4BC0-B2A2-0C7A0E889DD6}"/>
                  </c:ext>
                </c:extLst>
              </c15:ser>
            </c15:filteredBarSeries>
          </c:ext>
        </c:extLst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25.04.2025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Affluenza dei viaggiatori nelle stazioni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910151795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116344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Numero medio di viaggiatori che salgono e scendono dai mezzi per giorno lavorativo.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8" y="6106515"/>
            <a:ext cx="8177880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Sono rappresentate le 12 stazioni a maggiore affluenza, contando i passeggeri che salgono e scendono dai treni; Zurigo: </a:t>
            </a:r>
            <a:r>
              <a:rPr kumimoji="0" lang="it-IT" sz="10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escl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SZU; Berna: </a:t>
            </a:r>
            <a:r>
              <a:rPr kumimoji="0" lang="it-IT" sz="10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escl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 RBS; Basilea FFS e Ginevra: sono considerati solo in parte i passeggeri dall’estero che salgono e scendono dai treni; Zurigo Stadelhofen: escl. FB. Riferimento: anno d’orario 2024.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2f5c8543-cf23-4718-a3b8-32b0a91d511a"/>
    <ds:schemaRef ds:uri="http://purl.org/dc/elements/1.1/"/>
    <ds:schemaRef ds:uri="http://schemas.microsoft.com/office/infopath/2007/PartnerControls"/>
    <ds:schemaRef ds:uri="96e82a89-ba48-4728-b345-cf206dbec8f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CC85F8-A365-4EB2-9572-5FCE4F4E6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Affluenza dei viaggiatori nelle stazioni nel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Affluenza dei viaggiatori nelle stazioni nel 2024.</dc:title>
  <dc:creator>Meyer Raphael (KOM-PGA-VSF)</dc:creator>
  <cp:lastModifiedBy>Stefan Weigel (PAR-EPS)</cp:lastModifiedBy>
  <cp:revision>57</cp:revision>
  <dcterms:created xsi:type="dcterms:W3CDTF">2020-09-30T11:00:09Z</dcterms:created>
  <dcterms:modified xsi:type="dcterms:W3CDTF">2025-04-25T14:34:44Z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