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  <p:sldMasterId id="2147483712" r:id="rId6"/>
  </p:sldMasterIdLst>
  <p:notesMasterIdLst>
    <p:notesMasterId r:id="rId8"/>
  </p:notesMasterIdLst>
  <p:sldIdLst>
    <p:sldId id="41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937" userDrawn="1">
          <p15:clr>
            <a:srgbClr val="A4A3A4"/>
          </p15:clr>
        </p15:guide>
        <p15:guide id="3" pos="6743" userDrawn="1">
          <p15:clr>
            <a:srgbClr val="A4A3A4"/>
          </p15:clr>
        </p15:guide>
        <p15:guide id="4" orient="horz" pos="1185" userDrawn="1">
          <p15:clr>
            <a:srgbClr val="A4A3A4"/>
          </p15:clr>
        </p15:guide>
        <p15:guide id="5" pos="733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pos="1844" userDrawn="1">
          <p15:clr>
            <a:srgbClr val="A4A3A4"/>
          </p15:clr>
        </p15:guide>
        <p15:guide id="9" orient="horz" pos="3770" userDrawn="1">
          <p15:clr>
            <a:srgbClr val="A4A3A4"/>
          </p15:clr>
        </p15:guide>
        <p15:guide id="10" orient="horz" pos="14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 Raphael (KOM-PGA-VSF)" initials="RMe" lastIdx="1" clrIdx="0">
    <p:extLst>
      <p:ext uri="{19B8F6BF-5375-455C-9EA6-DF929625EA0E}">
        <p15:presenceInfo xmlns:p15="http://schemas.microsoft.com/office/powerpoint/2012/main" userId="Meyer Raphael (KOM-PGA-VSF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DBDBD"/>
    <a:srgbClr val="727272"/>
    <a:srgbClr val="E5E5E5"/>
    <a:srgbClr val="444444"/>
    <a:srgbClr val="EB0000"/>
    <a:srgbClr val="C60018"/>
    <a:srgbClr val="A20013"/>
    <a:srgbClr val="A8A8A8"/>
    <a:srgbClr val="8D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576" y="114"/>
      </p:cViewPr>
      <p:guideLst>
        <p:guide orient="horz" pos="3816"/>
        <p:guide pos="937"/>
        <p:guide pos="6743"/>
        <p:guide orient="horz" pos="1185"/>
        <p:guide pos="7333"/>
        <p:guide orient="horz" pos="3702"/>
        <p:guide orient="horz" pos="640"/>
        <p:guide pos="1844"/>
        <p:guide orient="horz" pos="3770"/>
        <p:guide orient="horz" pos="14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gel Stefan (PAR-ES)" userId="fd3b2067-2981-4ad8-bf3a-d2e1004e4fa8" providerId="ADAL" clId="{4B46DB56-8236-4DFF-AD3A-85DA5FB070E2}"/>
    <pc:docChg chg="custSel modSld">
      <pc:chgData name="Weigel Stefan (PAR-ES)" userId="fd3b2067-2981-4ad8-bf3a-d2e1004e4fa8" providerId="ADAL" clId="{4B46DB56-8236-4DFF-AD3A-85DA5FB070E2}" dt="2023-06-05T14:35:30.620" v="68" actId="27918"/>
      <pc:docMkLst>
        <pc:docMk/>
      </pc:docMkLst>
      <pc:sldChg chg="modSp mod">
        <pc:chgData name="Weigel Stefan (PAR-ES)" userId="fd3b2067-2981-4ad8-bf3a-d2e1004e4fa8" providerId="ADAL" clId="{4B46DB56-8236-4DFF-AD3A-85DA5FB070E2}" dt="2023-06-05T14:35:30.620" v="68" actId="27918"/>
        <pc:sldMkLst>
          <pc:docMk/>
          <pc:sldMk cId="2378578510" sldId="412"/>
        </pc:sldMkLst>
        <pc:spChg chg="mod">
          <ac:chgData name="Weigel Stefan (PAR-ES)" userId="fd3b2067-2981-4ad8-bf3a-d2e1004e4fa8" providerId="ADAL" clId="{4B46DB56-8236-4DFF-AD3A-85DA5FB070E2}" dt="2023-06-05T14:33:19.704" v="2" actId="20577"/>
          <ac:spMkLst>
            <pc:docMk/>
            <pc:sldMk cId="2378578510" sldId="412"/>
            <ac:spMk id="2" creationId="{00000000-0000-0000-0000-000000000000}"/>
          </ac:spMkLst>
        </pc:spChg>
        <pc:spChg chg="mod">
          <ac:chgData name="Weigel Stefan (PAR-ES)" userId="fd3b2067-2981-4ad8-bf3a-d2e1004e4fa8" providerId="ADAL" clId="{4B46DB56-8236-4DFF-AD3A-85DA5FB070E2}" dt="2023-06-05T14:33:30.628" v="4" actId="20577"/>
          <ac:spMkLst>
            <pc:docMk/>
            <pc:sldMk cId="2378578510" sldId="412"/>
            <ac:spMk id="10" creationId="{7C1F5462-CEF0-4F61-8CF0-966B6E3CE5FA}"/>
          </ac:spMkLst>
        </pc:spChg>
        <pc:spChg chg="mod">
          <ac:chgData name="Weigel Stefan (PAR-ES)" userId="fd3b2067-2981-4ad8-bf3a-d2e1004e4fa8" providerId="ADAL" clId="{4B46DB56-8236-4DFF-AD3A-85DA5FB070E2}" dt="2023-06-05T14:35:06.492" v="63" actId="20577"/>
          <ac:spMkLst>
            <pc:docMk/>
            <pc:sldMk cId="2378578510" sldId="412"/>
            <ac:spMk id="11" creationId="{CAAD78FC-EBAB-42C7-8FC8-FD065083F070}"/>
          </ac:spMkLst>
        </pc:spChg>
        <pc:spChg chg="mod">
          <ac:chgData name="Weigel Stefan (PAR-ES)" userId="fd3b2067-2981-4ad8-bf3a-d2e1004e4fa8" providerId="ADAL" clId="{4B46DB56-8236-4DFF-AD3A-85DA5FB070E2}" dt="2023-06-05T14:33:55.495" v="16" actId="20577"/>
          <ac:spMkLst>
            <pc:docMk/>
            <pc:sldMk cId="2378578510" sldId="412"/>
            <ac:spMk id="12" creationId="{39770BBD-8851-4CD7-9A78-C7E91EAFC859}"/>
          </ac:spMkLst>
        </pc:spChg>
      </pc:sldChg>
    </pc:docChg>
  </pc:docChgLst>
  <pc:docChgLst>
    <pc:chgData name="Weigel Stefan (PAR-ES)" userId="fd3b2067-2981-4ad8-bf3a-d2e1004e4fa8" providerId="ADAL" clId="{C33823CC-8C54-4D38-AE0F-1937C6FCF159}"/>
    <pc:docChg chg="undo custSel modSld">
      <pc:chgData name="Weigel Stefan (PAR-ES)" userId="fd3b2067-2981-4ad8-bf3a-d2e1004e4fa8" providerId="ADAL" clId="{C33823CC-8C54-4D38-AE0F-1937C6FCF159}" dt="2022-12-08T15:39:35.006" v="100" actId="20577"/>
      <pc:docMkLst>
        <pc:docMk/>
      </pc:docMkLst>
      <pc:sldChg chg="addSp delSp modSp mod">
        <pc:chgData name="Weigel Stefan (PAR-ES)" userId="fd3b2067-2981-4ad8-bf3a-d2e1004e4fa8" providerId="ADAL" clId="{C33823CC-8C54-4D38-AE0F-1937C6FCF159}" dt="2022-12-08T15:39:35.006" v="100" actId="20577"/>
        <pc:sldMkLst>
          <pc:docMk/>
          <pc:sldMk cId="2378578510" sldId="412"/>
        </pc:sldMkLst>
        <pc:spChg chg="mod">
          <ac:chgData name="Weigel Stefan (PAR-ES)" userId="fd3b2067-2981-4ad8-bf3a-d2e1004e4fa8" providerId="ADAL" clId="{C33823CC-8C54-4D38-AE0F-1937C6FCF159}" dt="2022-12-08T15:17:25.967" v="23" actId="20577"/>
          <ac:spMkLst>
            <pc:docMk/>
            <pc:sldMk cId="2378578510" sldId="412"/>
            <ac:spMk id="2" creationId="{00000000-0000-0000-0000-000000000000}"/>
          </ac:spMkLst>
        </pc:spChg>
        <pc:spChg chg="add del mod">
          <ac:chgData name="Weigel Stefan (PAR-ES)" userId="fd3b2067-2981-4ad8-bf3a-d2e1004e4fa8" providerId="ADAL" clId="{C33823CC-8C54-4D38-AE0F-1937C6FCF159}" dt="2022-12-08T15:25:03.064" v="66"/>
          <ac:spMkLst>
            <pc:docMk/>
            <pc:sldMk cId="2378578510" sldId="412"/>
            <ac:spMk id="3" creationId="{33849BC8-3E53-44EC-12E2-0C65E9291855}"/>
          </ac:spMkLst>
        </pc:spChg>
        <pc:spChg chg="mod">
          <ac:chgData name="Weigel Stefan (PAR-ES)" userId="fd3b2067-2981-4ad8-bf3a-d2e1004e4fa8" providerId="ADAL" clId="{C33823CC-8C54-4D38-AE0F-1937C6FCF159}" dt="2022-12-08T15:19:56.620" v="60" actId="20577"/>
          <ac:spMkLst>
            <pc:docMk/>
            <pc:sldMk cId="2378578510" sldId="412"/>
            <ac:spMk id="10" creationId="{7C1F5462-CEF0-4F61-8CF0-966B6E3CE5FA}"/>
          </ac:spMkLst>
        </pc:spChg>
        <pc:spChg chg="mod">
          <ac:chgData name="Weigel Stefan (PAR-ES)" userId="fd3b2067-2981-4ad8-bf3a-d2e1004e4fa8" providerId="ADAL" clId="{C33823CC-8C54-4D38-AE0F-1937C6FCF159}" dt="2022-12-08T15:39:35.006" v="100" actId="20577"/>
          <ac:spMkLst>
            <pc:docMk/>
            <pc:sldMk cId="2378578510" sldId="412"/>
            <ac:spMk id="11" creationId="{CAAD78FC-EBAB-42C7-8FC8-FD065083F070}"/>
          </ac:spMkLst>
        </pc:spChg>
        <pc:graphicFrameChg chg="add del mod modGraphic">
          <ac:chgData name="Weigel Stefan (PAR-ES)" userId="fd3b2067-2981-4ad8-bf3a-d2e1004e4fa8" providerId="ADAL" clId="{C33823CC-8C54-4D38-AE0F-1937C6FCF159}" dt="2022-12-08T15:27:43.435" v="78" actId="478"/>
          <ac:graphicFrameMkLst>
            <pc:docMk/>
            <pc:sldMk cId="2378578510" sldId="412"/>
            <ac:graphicFrameMk id="5" creationId="{AB0D12E6-D536-DBD1-BB54-BB39F1274B8E}"/>
          </ac:graphicFrameMkLst>
        </pc:graphicFrameChg>
        <pc:graphicFrameChg chg="mod">
          <ac:chgData name="Weigel Stefan (PAR-ES)" userId="fd3b2067-2981-4ad8-bf3a-d2e1004e4fa8" providerId="ADAL" clId="{C33823CC-8C54-4D38-AE0F-1937C6FCF159}" dt="2022-12-08T15:26:11.137" v="73"/>
          <ac:graphicFrameMkLst>
            <pc:docMk/>
            <pc:sldMk cId="2378578510" sldId="412"/>
            <ac:graphicFrameMk id="9" creationId="{00000000-0000-0000-0000-000000000000}"/>
          </ac:graphicFrameMkLst>
        </pc:graphicFrameChg>
      </pc:sldChg>
    </pc:docChg>
  </pc:docChgLst>
  <pc:docChgLst>
    <pc:chgData name="Weigel Stefan (PAR-ES)" userId="fd3b2067-2981-4ad8-bf3a-d2e1004e4fa8" providerId="ADAL" clId="{A960615E-EB95-4422-B313-59381D4A110F}"/>
    <pc:docChg chg="modSld">
      <pc:chgData name="Weigel Stefan (PAR-ES)" userId="fd3b2067-2981-4ad8-bf3a-d2e1004e4fa8" providerId="ADAL" clId="{A960615E-EB95-4422-B313-59381D4A110F}" dt="2023-06-05T14:29:08.001" v="70" actId="27918"/>
      <pc:docMkLst>
        <pc:docMk/>
      </pc:docMkLst>
      <pc:sldChg chg="modSp mod">
        <pc:chgData name="Weigel Stefan (PAR-ES)" userId="fd3b2067-2981-4ad8-bf3a-d2e1004e4fa8" providerId="ADAL" clId="{A960615E-EB95-4422-B313-59381D4A110F}" dt="2023-06-05T14:29:08.001" v="70" actId="27918"/>
        <pc:sldMkLst>
          <pc:docMk/>
          <pc:sldMk cId="2378578510" sldId="412"/>
        </pc:sldMkLst>
        <pc:spChg chg="mod">
          <ac:chgData name="Weigel Stefan (PAR-ES)" userId="fd3b2067-2981-4ad8-bf3a-d2e1004e4fa8" providerId="ADAL" clId="{A960615E-EB95-4422-B313-59381D4A110F}" dt="2023-06-05T13:49:57.448" v="1" actId="20577"/>
          <ac:spMkLst>
            <pc:docMk/>
            <pc:sldMk cId="2378578510" sldId="412"/>
            <ac:spMk id="2" creationId="{00000000-0000-0000-0000-000000000000}"/>
          </ac:spMkLst>
        </pc:spChg>
        <pc:spChg chg="mod">
          <ac:chgData name="Weigel Stefan (PAR-ES)" userId="fd3b2067-2981-4ad8-bf3a-d2e1004e4fa8" providerId="ADAL" clId="{A960615E-EB95-4422-B313-59381D4A110F}" dt="2023-06-05T14:07:36.831" v="65" actId="20577"/>
          <ac:spMkLst>
            <pc:docMk/>
            <pc:sldMk cId="2378578510" sldId="412"/>
            <ac:spMk id="11" creationId="{CAAD78FC-EBAB-42C7-8FC8-FD065083F0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36688667121836"/>
          <c:y val="4.3209984459797866E-2"/>
          <c:w val="0.68332967651412979"/>
          <c:h val="0.68576670024200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data!$H$1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1CA-4EBE-982D-7600ECF50D19}"/>
              </c:ext>
            </c:extLst>
          </c:dPt>
          <c:cat>
            <c:strRef>
              <c:f>data!$H$4:$H$15</c:f>
              <c:strCache>
                <c:ptCount val="12"/>
                <c:pt idx="0">
                  <c:v>Biel/Bienne</c:v>
                </c:pt>
                <c:pt idx="1">
                  <c:v>Zürich Hardbrücke</c:v>
                </c:pt>
                <c:pt idx="2">
                  <c:v>Zürich Stadelhofen</c:v>
                </c:pt>
                <c:pt idx="3">
                  <c:v>Olten</c:v>
                </c:pt>
                <c:pt idx="4">
                  <c:v>Genève</c:v>
                </c:pt>
                <c:pt idx="5">
                  <c:v>Zürich Oerlikon</c:v>
                </c:pt>
                <c:pt idx="6">
                  <c:v>Luzern</c:v>
                </c:pt>
                <c:pt idx="7">
                  <c:v>Basel SBB</c:v>
                </c:pt>
                <c:pt idx="8">
                  <c:v>Lausanne</c:v>
                </c:pt>
                <c:pt idx="9">
                  <c:v>Winterthur</c:v>
                </c:pt>
                <c:pt idx="10">
                  <c:v>Bern</c:v>
                </c:pt>
                <c:pt idx="11">
                  <c:v>Zürich HB</c:v>
                </c:pt>
              </c:strCache>
            </c:strRef>
          </c:cat>
          <c:val>
            <c:numRef>
              <c:f>data!$I$4:$I$15</c:f>
              <c:numCache>
                <c:formatCode>#,##0</c:formatCode>
                <c:ptCount val="12"/>
                <c:pt idx="0">
                  <c:v>46037.230179650403</c:v>
                </c:pt>
                <c:pt idx="1">
                  <c:v>50407.614743435603</c:v>
                </c:pt>
                <c:pt idx="2">
                  <c:v>71341.108065515495</c:v>
                </c:pt>
                <c:pt idx="3">
                  <c:v>71801.204892480295</c:v>
                </c:pt>
                <c:pt idx="4">
                  <c:v>74062.921362539404</c:v>
                </c:pt>
                <c:pt idx="5">
                  <c:v>84033.759667142105</c:v>
                </c:pt>
                <c:pt idx="6">
                  <c:v>88096.923527959196</c:v>
                </c:pt>
                <c:pt idx="7">
                  <c:v>90871.150940881096</c:v>
                </c:pt>
                <c:pt idx="8">
                  <c:v>93698.463973834499</c:v>
                </c:pt>
                <c:pt idx="9">
                  <c:v>93717.982585749807</c:v>
                </c:pt>
                <c:pt idx="10">
                  <c:v>164786.61019934199</c:v>
                </c:pt>
                <c:pt idx="11">
                  <c:v>360911.24512778001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CA-4EBE-982D-7600ECF50D19}"/>
            </c:ext>
          </c:extLst>
        </c:ser>
        <c:ser>
          <c:idx val="1"/>
          <c:order val="1"/>
          <c:tx>
            <c:strRef>
              <c:f>data!$J$1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D9D9D9"/>
            </a:solidFill>
          </c:spPr>
          <c:invertIfNegative val="0"/>
          <c:val>
            <c:numRef>
              <c:f>data!$J$4:$J$15</c:f>
              <c:numCache>
                <c:formatCode>#,##0</c:formatCode>
                <c:ptCount val="12"/>
                <c:pt idx="0">
                  <c:v>53698.175479514</c:v>
                </c:pt>
                <c:pt idx="1">
                  <c:v>59700.802056528999</c:v>
                </c:pt>
                <c:pt idx="2">
                  <c:v>82830.752326849004</c:v>
                </c:pt>
                <c:pt idx="3">
                  <c:v>82954.724790880995</c:v>
                </c:pt>
                <c:pt idx="4">
                  <c:v>70674.853618659006</c:v>
                </c:pt>
                <c:pt idx="5">
                  <c:v>94691.643828779997</c:v>
                </c:pt>
                <c:pt idx="6">
                  <c:v>97851.399348337</c:v>
                </c:pt>
                <c:pt idx="7">
                  <c:v>110988.370117025</c:v>
                </c:pt>
                <c:pt idx="8">
                  <c:v>102518.160644038</c:v>
                </c:pt>
                <c:pt idx="9">
                  <c:v>109255.123356399</c:v>
                </c:pt>
                <c:pt idx="10">
                  <c:v>206449.596630149</c:v>
                </c:pt>
                <c:pt idx="11">
                  <c:v>471318.04892124201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9-4BC0-B2A2-0C7A0E889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139945472"/>
        <c:axId val="139943936"/>
      </c:barChart>
      <c:valAx>
        <c:axId val="139943936"/>
        <c:scaling>
          <c:orientation val="minMax"/>
        </c:scaling>
        <c:delete val="0"/>
        <c:axPos val="b"/>
        <c:majorGridlines/>
        <c:numFmt formatCode="#\ ##0" sourceLinked="0"/>
        <c:majorTickMark val="out"/>
        <c:minorTickMark val="none"/>
        <c:tickLblPos val="nextTo"/>
        <c:spPr>
          <a:ln>
            <a:noFill/>
          </a:ln>
        </c:spPr>
        <c:crossAx val="139945472"/>
        <c:crosses val="autoZero"/>
        <c:crossBetween val="between"/>
        <c:majorUnit val="100000"/>
      </c:valAx>
      <c:catAx>
        <c:axId val="13994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9525">
            <a:solidFill>
              <a:srgbClr val="5A5A5A"/>
            </a:solidFill>
          </a:ln>
        </c:spPr>
        <c:crossAx val="139943936"/>
        <c:crosses val="autoZero"/>
        <c:auto val="0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90401307248437723"/>
          <c:y val="1.463918163516585E-2"/>
          <c:w val="9.0333831602720321E-2"/>
          <c:h val="4.445796508843352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solidFill>
            <a:srgbClr val="444444"/>
          </a:solidFill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975E2-D668-4E51-9A3C-34EDD7C4EB22}" type="datetimeFigureOut">
              <a:rPr lang="de-CH" smtClean="0"/>
              <a:t>08.06.2023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CC79-EE51-48EB-A65E-A2A214B69F6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543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SBB • Division • Abteilung oder Bereich • DD.MM.YY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D26404-58E8-4486-905C-9BBBD7B83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2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5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4800" y="4773149"/>
            <a:ext cx="11032720" cy="614400"/>
          </a:xfrm>
        </p:spPr>
        <p:txBody>
          <a:bodyPr wrap="square"/>
          <a:lstStyle>
            <a:lvl1pPr>
              <a:defRPr sz="4000"/>
            </a:lvl1pPr>
          </a:lstStyle>
          <a:p>
            <a:r>
              <a:rPr lang="de-DE"/>
              <a:t>Dies ist der Titel der Präsentation.</a:t>
            </a:r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24799" y="5521949"/>
            <a:ext cx="11033404" cy="326400"/>
          </a:xfrm>
        </p:spPr>
        <p:txBody>
          <a:bodyPr/>
          <a:lstStyle>
            <a:lvl1pPr marL="0" indent="0">
              <a:buNone/>
              <a:defRPr sz="2133" baseline="0"/>
            </a:lvl1pPr>
          </a:lstStyle>
          <a:p>
            <a:pPr lvl="0"/>
            <a:r>
              <a:rPr lang="de-DE"/>
              <a:t>Name Vortragender, Ort, Datum</a:t>
            </a:r>
          </a:p>
        </p:txBody>
      </p:sp>
      <p:pic>
        <p:nvPicPr>
          <p:cNvPr id="4" name="Logo_SBB_Cargo_D" hidden="1">
            <a:extLst>
              <a:ext uri="{FF2B5EF4-FFF2-40B4-BE49-F238E27FC236}">
                <a16:creationId xmlns:a16="http://schemas.microsoft.com/office/drawing/2014/main" id="{EE6A846E-FFDC-4636-B971-92215806F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5" name="Logo_SBB_Cargo_H" hidden="1">
            <a:extLst>
              <a:ext uri="{FF2B5EF4-FFF2-40B4-BE49-F238E27FC236}">
                <a16:creationId xmlns:a16="http://schemas.microsoft.com/office/drawing/2014/main" id="{412E2250-6FCC-421A-895D-4FBDAB7368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Int_D" hidden="1">
            <a:extLst>
              <a:ext uri="{FF2B5EF4-FFF2-40B4-BE49-F238E27FC236}">
                <a16:creationId xmlns:a16="http://schemas.microsoft.com/office/drawing/2014/main" id="{EFF1882B-601E-421B-8CD9-BC36308953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8" name="Logo_SBB_CargoInt_H" hidden="1">
            <a:extLst>
              <a:ext uri="{FF2B5EF4-FFF2-40B4-BE49-F238E27FC236}">
                <a16:creationId xmlns:a16="http://schemas.microsoft.com/office/drawing/2014/main" id="{13966A66-44EB-4089-BB9B-5E88F06007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9" name="Logo_SBB_Standard_D" hidden="1">
            <a:extLst>
              <a:ext uri="{FF2B5EF4-FFF2-40B4-BE49-F238E27FC236}">
                <a16:creationId xmlns:a16="http://schemas.microsoft.com/office/drawing/2014/main" id="{A2C0EE81-74D3-4894-8536-82B010157F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0" name="Logo_SBB_Standard_H">
            <a:extLst>
              <a:ext uri="{FF2B5EF4-FFF2-40B4-BE49-F238E27FC236}">
                <a16:creationId xmlns:a16="http://schemas.microsoft.com/office/drawing/2014/main" id="{2470208F-A15C-4C0F-9FD1-3CC76EF6D56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07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SBB_Symbol">
            <a:extLst>
              <a:ext uri="{FF2B5EF4-FFF2-40B4-BE49-F238E27FC236}">
                <a16:creationId xmlns:a16="http://schemas.microsoft.com/office/drawing/2014/main" id="{C55278FF-3F13-4F04-BFA6-4D49C8DAD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6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/>
          <p:cNvSpPr/>
          <p:nvPr userDrawn="1"/>
        </p:nvSpPr>
        <p:spPr bwMode="ltGray">
          <a:xfrm>
            <a:off x="-7668" y="782129"/>
            <a:ext cx="10259683" cy="831724"/>
          </a:xfrm>
          <a:custGeom>
            <a:avLst/>
            <a:gdLst>
              <a:gd name="connsiteX0" fmla="*/ 7694762 w 7694762"/>
              <a:gd name="connsiteY0" fmla="*/ 1368725 h 4560498"/>
              <a:gd name="connsiteX1" fmla="*/ 7694762 w 7694762"/>
              <a:gd name="connsiteY1" fmla="*/ 4560498 h 4560498"/>
              <a:gd name="connsiteX2" fmla="*/ 0 w 7694762"/>
              <a:gd name="connsiteY2" fmla="*/ 4560498 h 4560498"/>
              <a:gd name="connsiteX3" fmla="*/ 0 w 7694762"/>
              <a:gd name="connsiteY3" fmla="*/ 0 h 4560498"/>
              <a:gd name="connsiteX4" fmla="*/ 7694762 w 7694762"/>
              <a:gd name="connsiteY4" fmla="*/ 1368725 h 456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4762" h="4560498">
                <a:moveTo>
                  <a:pt x="7694762" y="1368725"/>
                </a:moveTo>
                <a:lnTo>
                  <a:pt x="7694762" y="4560498"/>
                </a:lnTo>
                <a:lnTo>
                  <a:pt x="0" y="4560498"/>
                </a:lnTo>
                <a:lnTo>
                  <a:pt x="0" y="0"/>
                </a:lnTo>
                <a:lnTo>
                  <a:pt x="7694762" y="1368725"/>
                </a:lnTo>
                <a:close/>
              </a:path>
            </a:pathLst>
          </a:custGeom>
          <a:solidFill>
            <a:srgbClr val="E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720000" y="2616000"/>
            <a:ext cx="9217520" cy="3984000"/>
          </a:xfrm>
          <a:prstGeom prst="rect">
            <a:avLst/>
          </a:prstGeom>
        </p:spPr>
        <p:txBody>
          <a:bodyPr wrap="square" bIns="0" anchor="t" anchorCtr="0">
            <a:noAutofit/>
          </a:bodyPr>
          <a:lstStyle>
            <a:lvl1pPr algn="l">
              <a:lnSpc>
                <a:spcPct val="100000"/>
              </a:lnSpc>
              <a:defRPr sz="4267" b="0" cap="none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Der Kapiteltext hat maximal 3 Zeilen.</a:t>
            </a:r>
          </a:p>
        </p:txBody>
      </p:sp>
      <p:pic>
        <p:nvPicPr>
          <p:cNvPr id="4" name="Logo_SBB_Symbol">
            <a:extLst>
              <a:ext uri="{FF2B5EF4-FFF2-40B4-BE49-F238E27FC236}">
                <a16:creationId xmlns:a16="http://schemas.microsoft.com/office/drawing/2014/main" id="{69BA78CF-CC2D-4B72-81CD-B590B9E07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1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/>
          <p:nvPr userDrawn="1"/>
        </p:nvSpPr>
        <p:spPr>
          <a:xfrm>
            <a:off x="-19200" y="793746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7" name="Freeform 1"/>
          <p:cNvSpPr>
            <a:spLocks/>
          </p:cNvSpPr>
          <p:nvPr userDrawn="1"/>
        </p:nvSpPr>
        <p:spPr>
          <a:xfrm>
            <a:off x="-19200" y="793746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374" y="1609837"/>
            <a:ext cx="3937428" cy="3163312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/>
              <a:t>Fügen Sie hier Ihren Text ein. Mehrere Zeilen sind möglich.</a:t>
            </a:r>
          </a:p>
        </p:txBody>
      </p:sp>
      <p:pic>
        <p:nvPicPr>
          <p:cNvPr id="5" name="Logo_SBB_Symbol">
            <a:extLst>
              <a:ext uri="{FF2B5EF4-FFF2-40B4-BE49-F238E27FC236}">
                <a16:creationId xmlns:a16="http://schemas.microsoft.com/office/drawing/2014/main" id="{4620A341-5696-4DBC-9BA9-4AE19CE24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2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2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/>
          <p:cNvSpPr/>
          <p:nvPr userDrawn="1"/>
        </p:nvSpPr>
        <p:spPr bwMode="ltGray">
          <a:xfrm>
            <a:off x="-7668" y="797465"/>
            <a:ext cx="4700437" cy="831724"/>
          </a:xfrm>
          <a:custGeom>
            <a:avLst/>
            <a:gdLst>
              <a:gd name="connsiteX0" fmla="*/ 3525328 w 3525328"/>
              <a:gd name="connsiteY0" fmla="*/ 626853 h 4543245"/>
              <a:gd name="connsiteX1" fmla="*/ 3525328 w 3525328"/>
              <a:gd name="connsiteY1" fmla="*/ 4203940 h 4543245"/>
              <a:gd name="connsiteX2" fmla="*/ 1639019 w 3525328"/>
              <a:gd name="connsiteY2" fmla="*/ 4543245 h 4543245"/>
              <a:gd name="connsiteX3" fmla="*/ 0 w 3525328"/>
              <a:gd name="connsiteY3" fmla="*/ 4543245 h 4543245"/>
              <a:gd name="connsiteX4" fmla="*/ 0 w 3525328"/>
              <a:gd name="connsiteY4" fmla="*/ 0 h 4543245"/>
              <a:gd name="connsiteX5" fmla="*/ 3525328 w 3525328"/>
              <a:gd name="connsiteY5" fmla="*/ 626853 h 45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328" h="4543245">
                <a:moveTo>
                  <a:pt x="3525328" y="626853"/>
                </a:moveTo>
                <a:lnTo>
                  <a:pt x="3525328" y="4203940"/>
                </a:lnTo>
                <a:lnTo>
                  <a:pt x="1639019" y="4543245"/>
                </a:lnTo>
                <a:lnTo>
                  <a:pt x="0" y="4543245"/>
                </a:lnTo>
                <a:lnTo>
                  <a:pt x="0" y="0"/>
                </a:lnTo>
                <a:lnTo>
                  <a:pt x="3525328" y="626853"/>
                </a:lnTo>
                <a:close/>
              </a:path>
            </a:pathLst>
          </a:custGeom>
          <a:solidFill>
            <a:srgbClr val="E20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11" name="Freeform 1"/>
          <p:cNvSpPr>
            <a:spLocks/>
          </p:cNvSpPr>
          <p:nvPr userDrawn="1"/>
        </p:nvSpPr>
        <p:spPr bwMode="ltGray">
          <a:xfrm>
            <a:off x="-7668" y="797465"/>
            <a:ext cx="4700437" cy="831724"/>
          </a:xfrm>
          <a:custGeom>
            <a:avLst/>
            <a:gdLst>
              <a:gd name="connsiteX0" fmla="*/ 3525328 w 3525328"/>
              <a:gd name="connsiteY0" fmla="*/ 626853 h 4543245"/>
              <a:gd name="connsiteX1" fmla="*/ 3525328 w 3525328"/>
              <a:gd name="connsiteY1" fmla="*/ 4203940 h 4543245"/>
              <a:gd name="connsiteX2" fmla="*/ 1639019 w 3525328"/>
              <a:gd name="connsiteY2" fmla="*/ 4543245 h 4543245"/>
              <a:gd name="connsiteX3" fmla="*/ 0 w 3525328"/>
              <a:gd name="connsiteY3" fmla="*/ 4543245 h 4543245"/>
              <a:gd name="connsiteX4" fmla="*/ 0 w 3525328"/>
              <a:gd name="connsiteY4" fmla="*/ 0 h 4543245"/>
              <a:gd name="connsiteX5" fmla="*/ 3525328 w 3525328"/>
              <a:gd name="connsiteY5" fmla="*/ 626853 h 454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5328" h="4543245">
                <a:moveTo>
                  <a:pt x="3525328" y="626853"/>
                </a:moveTo>
                <a:lnTo>
                  <a:pt x="3525328" y="4203940"/>
                </a:lnTo>
                <a:lnTo>
                  <a:pt x="1639019" y="4543245"/>
                </a:lnTo>
                <a:lnTo>
                  <a:pt x="0" y="4543245"/>
                </a:lnTo>
                <a:lnTo>
                  <a:pt x="0" y="0"/>
                </a:lnTo>
                <a:lnTo>
                  <a:pt x="3525328" y="626853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371" y="1645323"/>
            <a:ext cx="3937429" cy="4514056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Mehrere Zeilen sind möglich.</a:t>
            </a:r>
          </a:p>
        </p:txBody>
      </p:sp>
      <p:pic>
        <p:nvPicPr>
          <p:cNvPr id="5" name="Logo_SBB_Symbol">
            <a:extLst>
              <a:ext uri="{FF2B5EF4-FFF2-40B4-BE49-F238E27FC236}">
                <a16:creationId xmlns:a16="http://schemas.microsoft.com/office/drawing/2014/main" id="{0DAC85A2-2540-4A41-AD82-500D72C817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4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folie 3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 bwMode="ltGray">
          <a:xfrm>
            <a:off x="-7667" y="4432061"/>
            <a:ext cx="8120332" cy="831724"/>
          </a:xfrm>
          <a:custGeom>
            <a:avLst/>
            <a:gdLst>
              <a:gd name="connsiteX0" fmla="*/ 6090249 w 6090249"/>
              <a:gd name="connsiteY0" fmla="*/ 632604 h 1823049"/>
              <a:gd name="connsiteX1" fmla="*/ 6090249 w 6090249"/>
              <a:gd name="connsiteY1" fmla="*/ 1823049 h 1823049"/>
              <a:gd name="connsiteX2" fmla="*/ 0 w 6090249"/>
              <a:gd name="connsiteY2" fmla="*/ 1823049 h 1823049"/>
              <a:gd name="connsiteX3" fmla="*/ 0 w 6090249"/>
              <a:gd name="connsiteY3" fmla="*/ 0 h 1823049"/>
              <a:gd name="connsiteX4" fmla="*/ 6090249 w 6090249"/>
              <a:gd name="connsiteY4" fmla="*/ 632604 h 18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249" h="1823049">
                <a:moveTo>
                  <a:pt x="6090249" y="632604"/>
                </a:moveTo>
                <a:lnTo>
                  <a:pt x="6090249" y="1823049"/>
                </a:lnTo>
                <a:lnTo>
                  <a:pt x="0" y="1823049"/>
                </a:lnTo>
                <a:lnTo>
                  <a:pt x="0" y="0"/>
                </a:lnTo>
                <a:lnTo>
                  <a:pt x="6090249" y="632604"/>
                </a:ln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8" name="Freeform 1"/>
          <p:cNvSpPr>
            <a:spLocks/>
          </p:cNvSpPr>
          <p:nvPr userDrawn="1"/>
        </p:nvSpPr>
        <p:spPr bwMode="ltGray">
          <a:xfrm>
            <a:off x="-7667" y="4432061"/>
            <a:ext cx="8120332" cy="831724"/>
          </a:xfrm>
          <a:custGeom>
            <a:avLst/>
            <a:gdLst>
              <a:gd name="connsiteX0" fmla="*/ 6090249 w 6090249"/>
              <a:gd name="connsiteY0" fmla="*/ 632604 h 1823049"/>
              <a:gd name="connsiteX1" fmla="*/ 6090249 w 6090249"/>
              <a:gd name="connsiteY1" fmla="*/ 1823049 h 1823049"/>
              <a:gd name="connsiteX2" fmla="*/ 0 w 6090249"/>
              <a:gd name="connsiteY2" fmla="*/ 1823049 h 1823049"/>
              <a:gd name="connsiteX3" fmla="*/ 0 w 6090249"/>
              <a:gd name="connsiteY3" fmla="*/ 0 h 1823049"/>
              <a:gd name="connsiteX4" fmla="*/ 6090249 w 6090249"/>
              <a:gd name="connsiteY4" fmla="*/ 632604 h 182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0249" h="1823049">
                <a:moveTo>
                  <a:pt x="6090249" y="632604"/>
                </a:moveTo>
                <a:lnTo>
                  <a:pt x="6090249" y="1823049"/>
                </a:lnTo>
                <a:lnTo>
                  <a:pt x="0" y="1823049"/>
                </a:lnTo>
                <a:lnTo>
                  <a:pt x="0" y="0"/>
                </a:lnTo>
                <a:lnTo>
                  <a:pt x="6090249" y="632604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5545310"/>
            <a:ext cx="7296381" cy="1052341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200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Fügen Sie hier Ihren Text ein. </a:t>
            </a:r>
            <a:br>
              <a:rPr lang="de-CH" noProof="0"/>
            </a:br>
            <a:r>
              <a:rPr lang="de-CH" noProof="0"/>
              <a:t>Zwei Zeilen sind möglich.</a:t>
            </a:r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0400E809-12DA-4150-AF82-E56B11024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23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/>
          <p:nvPr userDrawn="1"/>
        </p:nvSpPr>
        <p:spPr bwMode="ltGray">
          <a:xfrm>
            <a:off x="-5080" y="4429761"/>
            <a:ext cx="8122920" cy="831724"/>
          </a:xfrm>
          <a:custGeom>
            <a:avLst/>
            <a:gdLst>
              <a:gd name="connsiteX0" fmla="*/ 6092190 w 6092190"/>
              <a:gd name="connsiteY0" fmla="*/ 640080 h 1824990"/>
              <a:gd name="connsiteX1" fmla="*/ 6092190 w 6092190"/>
              <a:gd name="connsiteY1" fmla="*/ 1824990 h 1824990"/>
              <a:gd name="connsiteX2" fmla="*/ 0 w 6092190"/>
              <a:gd name="connsiteY2" fmla="*/ 1824990 h 1824990"/>
              <a:gd name="connsiteX3" fmla="*/ 0 w 6092190"/>
              <a:gd name="connsiteY3" fmla="*/ 0 h 1824990"/>
              <a:gd name="connsiteX4" fmla="*/ 6092190 w 6092190"/>
              <a:gd name="connsiteY4" fmla="*/ 640080 h 1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1824990">
                <a:moveTo>
                  <a:pt x="6092190" y="640080"/>
                </a:moveTo>
                <a:lnTo>
                  <a:pt x="6092190" y="1824990"/>
                </a:lnTo>
                <a:lnTo>
                  <a:pt x="0" y="1824990"/>
                </a:lnTo>
                <a:lnTo>
                  <a:pt x="0" y="0"/>
                </a:lnTo>
                <a:lnTo>
                  <a:pt x="6092190" y="640080"/>
                </a:ln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8" name="Freeform 1"/>
          <p:cNvSpPr>
            <a:spLocks/>
          </p:cNvSpPr>
          <p:nvPr userDrawn="1"/>
        </p:nvSpPr>
        <p:spPr bwMode="ltGray">
          <a:xfrm>
            <a:off x="-5080" y="4429761"/>
            <a:ext cx="8122920" cy="831724"/>
          </a:xfrm>
          <a:custGeom>
            <a:avLst/>
            <a:gdLst>
              <a:gd name="connsiteX0" fmla="*/ 6092190 w 6092190"/>
              <a:gd name="connsiteY0" fmla="*/ 640080 h 1824990"/>
              <a:gd name="connsiteX1" fmla="*/ 6092190 w 6092190"/>
              <a:gd name="connsiteY1" fmla="*/ 1824990 h 1824990"/>
              <a:gd name="connsiteX2" fmla="*/ 0 w 6092190"/>
              <a:gd name="connsiteY2" fmla="*/ 1824990 h 1824990"/>
              <a:gd name="connsiteX3" fmla="*/ 0 w 6092190"/>
              <a:gd name="connsiteY3" fmla="*/ 0 h 1824990"/>
              <a:gd name="connsiteX4" fmla="*/ 6092190 w 6092190"/>
              <a:gd name="connsiteY4" fmla="*/ 640080 h 182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2190" h="1824990">
                <a:moveTo>
                  <a:pt x="6092190" y="640080"/>
                </a:moveTo>
                <a:lnTo>
                  <a:pt x="6092190" y="1824990"/>
                </a:lnTo>
                <a:lnTo>
                  <a:pt x="0" y="1824990"/>
                </a:lnTo>
                <a:lnTo>
                  <a:pt x="0" y="0"/>
                </a:lnTo>
                <a:lnTo>
                  <a:pt x="6092190" y="640080"/>
                </a:ln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288000" bIns="192000" rtlCol="0" anchor="t" anchorCtr="0">
            <a:spAutoFit/>
          </a:bodyPr>
          <a:lstStyle/>
          <a:p>
            <a:pPr algn="ctr"/>
            <a:endParaRPr lang="de-CH" sz="3200" b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1800" y="5641022"/>
            <a:ext cx="7296381" cy="956629"/>
          </a:xfrm>
          <a:prstGeom prst="rect">
            <a:avLst/>
          </a:prstGeom>
        </p:spPr>
        <p:txBody>
          <a:bodyPr wrap="square" tIns="0" bIns="0" anchor="t" anchorCtr="0">
            <a:noAutofit/>
          </a:bodyPr>
          <a:lstStyle>
            <a:lvl1pPr>
              <a:lnSpc>
                <a:spcPct val="100000"/>
              </a:lnSpc>
              <a:defRPr sz="3733" b="1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Danke für Ihre Aufmerksamkeit.</a:t>
            </a:r>
          </a:p>
        </p:txBody>
      </p:sp>
      <p:pic>
        <p:nvPicPr>
          <p:cNvPr id="6" name="Logo_SBB_Cargo_D" hidden="1">
            <a:extLst>
              <a:ext uri="{FF2B5EF4-FFF2-40B4-BE49-F238E27FC236}">
                <a16:creationId xmlns:a16="http://schemas.microsoft.com/office/drawing/2014/main" id="{D4065558-8A0D-47BF-AD5E-F38F933913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7" name="Logo_SBB_Cargo_H" hidden="1">
            <a:extLst>
              <a:ext uri="{FF2B5EF4-FFF2-40B4-BE49-F238E27FC236}">
                <a16:creationId xmlns:a16="http://schemas.microsoft.com/office/drawing/2014/main" id="{A838A69E-C97D-4929-9329-46E4FEFFCC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9" name="Logo_SBB_CargoInt_D" hidden="1">
            <a:extLst>
              <a:ext uri="{FF2B5EF4-FFF2-40B4-BE49-F238E27FC236}">
                <a16:creationId xmlns:a16="http://schemas.microsoft.com/office/drawing/2014/main" id="{B0B99F17-3089-4684-AF63-D1C50A5678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10" name="Logo_SBB_CargoInt_H" hidden="1">
            <a:extLst>
              <a:ext uri="{FF2B5EF4-FFF2-40B4-BE49-F238E27FC236}">
                <a16:creationId xmlns:a16="http://schemas.microsoft.com/office/drawing/2014/main" id="{85D83D19-9785-4C17-BB76-59F25553711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11" name="Logo_SBB_Standard_D" hidden="1">
            <a:extLst>
              <a:ext uri="{FF2B5EF4-FFF2-40B4-BE49-F238E27FC236}">
                <a16:creationId xmlns:a16="http://schemas.microsoft.com/office/drawing/2014/main" id="{860C43D7-48AF-4534-8923-B9081EB74F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2" name="Logo_SBB_Standard_H">
            <a:extLst>
              <a:ext uri="{FF2B5EF4-FFF2-40B4-BE49-F238E27FC236}">
                <a16:creationId xmlns:a16="http://schemas.microsoft.com/office/drawing/2014/main" id="{03945263-FDE4-4196-982D-DC754FE51E4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0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7355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203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401249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671785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Logo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/>
          <p:cNvSpPr>
            <a:spLocks/>
          </p:cNvSpPr>
          <p:nvPr userDrawn="1"/>
        </p:nvSpPr>
        <p:spPr>
          <a:xfrm>
            <a:off x="-19200" y="768897"/>
            <a:ext cx="4675040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E20000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9" name="Freeform 1"/>
          <p:cNvSpPr/>
          <p:nvPr userDrawn="1"/>
        </p:nvSpPr>
        <p:spPr>
          <a:xfrm>
            <a:off x="-19200" y="768895"/>
            <a:ext cx="4675039" cy="831724"/>
          </a:xfrm>
          <a:custGeom>
            <a:avLst/>
            <a:gdLst>
              <a:gd name="connsiteX0" fmla="*/ 6350 w 3981450"/>
              <a:gd name="connsiteY0" fmla="*/ 0 h 4146550"/>
              <a:gd name="connsiteX1" fmla="*/ 3981450 w 3981450"/>
              <a:gd name="connsiteY1" fmla="*/ 704850 h 4146550"/>
              <a:gd name="connsiteX2" fmla="*/ 3981450 w 3981450"/>
              <a:gd name="connsiteY2" fmla="*/ 3454400 h 4146550"/>
              <a:gd name="connsiteX3" fmla="*/ 0 w 3981450"/>
              <a:gd name="connsiteY3" fmla="*/ 4146550 h 4146550"/>
              <a:gd name="connsiteX4" fmla="*/ 6350 w 3981450"/>
              <a:gd name="connsiteY4" fmla="*/ 0 h 414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1450" h="4146550">
                <a:moveTo>
                  <a:pt x="6350" y="0"/>
                </a:moveTo>
                <a:lnTo>
                  <a:pt x="3981450" y="704850"/>
                </a:lnTo>
                <a:lnTo>
                  <a:pt x="3981450" y="3454400"/>
                </a:lnTo>
                <a:lnTo>
                  <a:pt x="0" y="4146550"/>
                </a:lnTo>
                <a:cubicBezTo>
                  <a:pt x="4233" y="2764367"/>
                  <a:pt x="12700" y="0"/>
                  <a:pt x="6350" y="0"/>
                </a:cubicBezTo>
                <a:close/>
              </a:path>
            </a:pathLst>
          </a:custGeom>
          <a:solidFill>
            <a:srgbClr val="D7000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88000" tIns="144000" rIns="576000" bIns="192000" rtlCol="0" anchor="t" anchorCtr="0">
            <a:spAutoFit/>
          </a:bodyPr>
          <a:lstStyle/>
          <a:p>
            <a:pPr algn="ctr"/>
            <a:endParaRPr lang="de-DE" sz="32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372" y="4108200"/>
            <a:ext cx="3936000" cy="648000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aseline="0">
                <a:solidFill>
                  <a:srgbClr val="FFFFFF"/>
                </a:solidFill>
              </a:defRPr>
            </a:lvl1pPr>
            <a:lvl2pPr marL="54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Name Vortragender, Ort, Datum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31372" y="1583400"/>
            <a:ext cx="3936000" cy="2131200"/>
          </a:xfrm>
          <a:prstGeom prst="rect">
            <a:avLst/>
          </a:prstGeom>
        </p:spPr>
        <p:txBody>
          <a:bodyPr vert="horz" wrap="square" bIns="0">
            <a:noAutofit/>
          </a:bodyPr>
          <a:lstStyle>
            <a:lvl1pPr>
              <a:lnSpc>
                <a:spcPct val="1000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Dies ist der Titel der Präsentation.</a:t>
            </a:r>
          </a:p>
        </p:txBody>
      </p:sp>
      <p:pic>
        <p:nvPicPr>
          <p:cNvPr id="6" name="Logo_SBB_Cargo_D" hidden="1">
            <a:extLst>
              <a:ext uri="{FF2B5EF4-FFF2-40B4-BE49-F238E27FC236}">
                <a16:creationId xmlns:a16="http://schemas.microsoft.com/office/drawing/2014/main" id="{CC98CB06-C3A4-4B7F-BEBD-55BC66C12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10" name="Logo_SBB_Cargo_H" hidden="1">
            <a:extLst>
              <a:ext uri="{FF2B5EF4-FFF2-40B4-BE49-F238E27FC236}">
                <a16:creationId xmlns:a16="http://schemas.microsoft.com/office/drawing/2014/main" id="{4135C476-AE98-4106-8AE0-13D2AE743A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01" y="432000"/>
            <a:ext cx="3592951" cy="312083"/>
          </a:xfrm>
          <a:prstGeom prst="rect">
            <a:avLst/>
          </a:prstGeom>
        </p:spPr>
      </p:pic>
      <p:pic>
        <p:nvPicPr>
          <p:cNvPr id="11" name="Logo_SBB_CargoInt_D" hidden="1">
            <a:extLst>
              <a:ext uri="{FF2B5EF4-FFF2-40B4-BE49-F238E27FC236}">
                <a16:creationId xmlns:a16="http://schemas.microsoft.com/office/drawing/2014/main" id="{FD12A7B3-71B9-494B-91E8-8FFF57D1E0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17"/>
            <a:ext cx="4217116" cy="312083"/>
          </a:xfrm>
          <a:prstGeom prst="rect">
            <a:avLst/>
          </a:prstGeom>
        </p:spPr>
      </p:pic>
      <p:pic>
        <p:nvPicPr>
          <p:cNvPr id="12" name="Logo_SBB_CargoInt_H" hidden="1">
            <a:extLst>
              <a:ext uri="{FF2B5EF4-FFF2-40B4-BE49-F238E27FC236}">
                <a16:creationId xmlns:a16="http://schemas.microsoft.com/office/drawing/2014/main" id="{131A7DC8-9674-490D-A909-613CE2451C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201" y="432000"/>
            <a:ext cx="4217116" cy="312083"/>
          </a:xfrm>
          <a:prstGeom prst="rect">
            <a:avLst/>
          </a:prstGeom>
        </p:spPr>
      </p:pic>
      <p:pic>
        <p:nvPicPr>
          <p:cNvPr id="13" name="Logo_SBB_Standard_D" hidden="1">
            <a:extLst>
              <a:ext uri="{FF2B5EF4-FFF2-40B4-BE49-F238E27FC236}">
                <a16:creationId xmlns:a16="http://schemas.microsoft.com/office/drawing/2014/main" id="{846D5CAE-9CEF-48FD-827D-D7616C83ECB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1" y="432001"/>
            <a:ext cx="2807092" cy="313735"/>
          </a:xfrm>
          <a:prstGeom prst="rect">
            <a:avLst/>
          </a:prstGeom>
        </p:spPr>
      </p:pic>
      <p:pic>
        <p:nvPicPr>
          <p:cNvPr id="14" name="Logo_SBB_Standard_H">
            <a:extLst>
              <a:ext uri="{FF2B5EF4-FFF2-40B4-BE49-F238E27FC236}">
                <a16:creationId xmlns:a16="http://schemas.microsoft.com/office/drawing/2014/main" id="{1A09026F-AB72-4393-BAF3-D0CF774B48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3" y="432000"/>
            <a:ext cx="2791575" cy="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59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40885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34962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  <p15:guide id="3" orient="horz" pos="11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808" y="1736725"/>
            <a:ext cx="7279680" cy="334803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smtClean="0"/>
              <a:pPr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3129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14800" indent="-5148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779713" algn="l"/>
              </a:tabLst>
              <a:defRPr/>
            </a:lvl1pPr>
            <a:lvl2pPr marL="863600" indent="-358775">
              <a:spcAft>
                <a:spcPts val="0"/>
              </a:spcAft>
              <a:defRPr/>
            </a:lvl2pPr>
            <a:lvl3pPr marL="1224000">
              <a:spcAft>
                <a:spcPts val="0"/>
              </a:spcAft>
              <a:defRPr/>
            </a:lvl3pPr>
            <a:lvl4pPr marL="1584000">
              <a:spcAft>
                <a:spcPts val="0"/>
              </a:spcAft>
              <a:defRPr/>
            </a:lvl4pPr>
            <a:lvl5pPr marL="1944000">
              <a:spcAft>
                <a:spcPts val="0"/>
              </a:spcAft>
              <a:defRPr/>
            </a:lvl5pPr>
            <a:lvl6pPr marL="864000" indent="-35877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593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4312" y="1949450"/>
            <a:ext cx="9223376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5831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2382716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228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37415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>
          <p15:clr>
            <a:srgbClr val="FBAE40"/>
          </p15:clr>
        </p15:guide>
        <p15:guide id="2" orient="horz" pos="1228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0416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5270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66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1541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0557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3" pos="6616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321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7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11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9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2630">
          <p15:clr>
            <a:srgbClr val="FBAE40"/>
          </p15:clr>
        </p15:guide>
        <p15:guide id="3" pos="4979">
          <p15:clr>
            <a:srgbClr val="FBAE40"/>
          </p15:clr>
        </p15:guide>
        <p15:guide id="4" pos="5063">
          <p15:clr>
            <a:srgbClr val="FBAE40"/>
          </p15:clr>
        </p15:guide>
        <p15:guide id="5" pos="7336">
          <p15:clr>
            <a:srgbClr val="FBAE40"/>
          </p15:clr>
        </p15:guide>
        <p15:guide id="6" pos="2706">
          <p15:clr>
            <a:srgbClr val="FBAE40"/>
          </p15:clr>
        </p15:guide>
        <p15:guide id="7" orient="horz" pos="4043">
          <p15:clr>
            <a:srgbClr val="FBAE40"/>
          </p15:clr>
        </p15:guide>
        <p15:guide id="8" orient="horz" pos="12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Agenda.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Agenda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1509185"/>
            <a:ext cx="11039215" cy="5088467"/>
          </a:xfrm>
          <a:prstGeom prst="rect">
            <a:avLst/>
          </a:prstGeom>
        </p:spPr>
        <p:txBody>
          <a:bodyPr/>
          <a:lstStyle>
            <a:lvl1pPr marL="383990" indent="-383990">
              <a:spcBef>
                <a:spcPts val="800"/>
              </a:spcBef>
              <a:buSzPct val="100000"/>
              <a:buFont typeface="+mj-lt"/>
              <a:buAutoNum type="arabicPeriod"/>
              <a:defRPr/>
            </a:lvl1pPr>
            <a:lvl2pPr marL="723882" indent="-368291">
              <a:spcBef>
                <a:spcPts val="800"/>
              </a:spcBef>
              <a:defRPr/>
            </a:lvl2pPr>
            <a:lvl3pPr marL="1077357" indent="-353475">
              <a:spcBef>
                <a:spcPts val="800"/>
              </a:spcBef>
              <a:tabLst/>
              <a:defRPr/>
            </a:lvl3pPr>
            <a:lvl4pPr marL="1430831" indent="-353475">
              <a:spcBef>
                <a:spcPts val="800"/>
              </a:spcBef>
              <a:tabLst/>
              <a:defRPr/>
            </a:lvl4pPr>
            <a:lvl5pPr marL="1786422" indent="-355591">
              <a:spcBef>
                <a:spcPts val="800"/>
              </a:spcBef>
              <a:defRPr/>
            </a:lvl5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32278952-E884-4B4A-871D-42F338B3E8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8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8201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9664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01126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163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7336">
          <p15:clr>
            <a:srgbClr val="FBAE40"/>
          </p15:clr>
        </p15:guide>
        <p15:guide id="3" pos="5665">
          <p15:clr>
            <a:srgbClr val="FBAE40"/>
          </p15:clr>
        </p15:guide>
        <p15:guide id="4" pos="5567">
          <p15:clr>
            <a:srgbClr val="FBAE40"/>
          </p15:clr>
        </p15:guide>
        <p15:guide id="5" pos="3896">
          <p15:clr>
            <a:srgbClr val="FBAE40"/>
          </p15:clr>
        </p15:guide>
        <p15:guide id="6" pos="3793">
          <p15:clr>
            <a:srgbClr val="FBAE40"/>
          </p15:clr>
        </p15:guide>
        <p15:guide id="7" pos="2027">
          <p15:clr>
            <a:srgbClr val="FBAE40"/>
          </p15:clr>
        </p15:guide>
        <p15:guide id="8" pos="2126">
          <p15:clr>
            <a:srgbClr val="FBAE40"/>
          </p15:clr>
        </p15:guide>
        <p15:guide id="9" orient="horz" pos="1228">
          <p15:clr>
            <a:srgbClr val="FBAE40"/>
          </p15:clr>
        </p15:guide>
        <p15:guide id="10" orient="horz" pos="404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602" y="1949451"/>
            <a:ext cx="4681536" cy="4325018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1" y="493295"/>
            <a:ext cx="3748087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6040438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0253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6320" y="1052736"/>
            <a:ext cx="2664817" cy="5221734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2736"/>
            <a:ext cx="8441635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6954146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319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5" pos="5320">
          <p15:clr>
            <a:srgbClr val="FBAE40"/>
          </p15:clr>
        </p15:guide>
        <p15:guide id="6" orient="horz" pos="12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243" y="1046110"/>
            <a:ext cx="5486817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1046109"/>
            <a:ext cx="5486817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742" y="538430"/>
            <a:ext cx="5462064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7438" y="538430"/>
            <a:ext cx="454025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54355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65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5472502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768" y="3609019"/>
            <a:ext cx="5474369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6" y="584684"/>
            <a:ext cx="5474369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584683"/>
            <a:ext cx="5474369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515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7964" y="1949451"/>
            <a:ext cx="5083174" cy="4325018"/>
          </a:xfrm>
        </p:spPr>
        <p:txBody>
          <a:bodyPr/>
          <a:lstStyle>
            <a:lvl1pPr>
              <a:lnSpc>
                <a:spcPct val="112000"/>
              </a:lnSpc>
              <a:defRPr sz="1400"/>
            </a:lvl1pPr>
            <a:lvl2pPr marL="216000" indent="-216000">
              <a:lnSpc>
                <a:spcPct val="112000"/>
              </a:lnSpc>
              <a:defRPr sz="1400"/>
            </a:lvl2pPr>
            <a:lvl3pPr marL="432000" indent="-216000">
              <a:lnSpc>
                <a:spcPct val="112000"/>
              </a:lnSpc>
              <a:defRPr sz="1400"/>
            </a:lvl3pPr>
            <a:lvl4pPr marL="648000" indent="-216000">
              <a:lnSpc>
                <a:spcPct val="112000"/>
              </a:lnSpc>
              <a:defRPr sz="1400"/>
            </a:lvl4pPr>
            <a:lvl5pPr marL="864000" indent="-216000">
              <a:lnSpc>
                <a:spcPct val="112000"/>
              </a:lnSpc>
              <a:defRPr sz="1400"/>
            </a:lvl5pPr>
            <a:lvl6pPr marL="216000" indent="-216000">
              <a:lnSpc>
                <a:spcPct val="112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" y="584684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2" y="3501492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962" y="493295"/>
            <a:ext cx="4149726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942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3805">
          <p15:clr>
            <a:srgbClr val="FBAE40"/>
          </p15:clr>
        </p15:guide>
        <p15:guide id="4" pos="7336">
          <p15:clr>
            <a:srgbClr val="FBAE40"/>
          </p15:clr>
        </p15:guide>
        <p15:guide id="5" pos="4131">
          <p15:clr>
            <a:srgbClr val="FBAE40"/>
          </p15:clr>
        </p15:guide>
        <p15:guide id="6" pos="345">
          <p15:clr>
            <a:srgbClr val="FBAE40"/>
          </p15:clr>
        </p15:guide>
        <p15:guide id="7" orient="horz" pos="2118">
          <p15:clr>
            <a:srgbClr val="FBAE40"/>
          </p15:clr>
        </p15:guide>
        <p15:guide id="8" orient="horz" pos="220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74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441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46" y="538430"/>
            <a:ext cx="3600000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9425" y="538430"/>
            <a:ext cx="36000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7388" y="538430"/>
            <a:ext cx="26603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96076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3599999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584684"/>
            <a:ext cx="36226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7513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0528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13" y="584200"/>
            <a:ext cx="2664817" cy="5690270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1647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5900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59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89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6" pos="345">
          <p15:clr>
            <a:srgbClr val="FBAE40"/>
          </p15:clr>
        </p15:guide>
        <p15:guide id="7" pos="270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38" y="4529137"/>
            <a:ext cx="2113324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224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50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676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026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97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6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7575" y="4529137"/>
            <a:ext cx="2124000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34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9477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944">
          <p15:clr>
            <a:srgbClr val="FBAE40"/>
          </p15:clr>
        </p15:guide>
        <p15:guide id="5" pos="1679">
          <p15:clr>
            <a:srgbClr val="FBAE40"/>
          </p15:clr>
        </p15:guide>
        <p15:guide id="6" pos="337">
          <p15:clr>
            <a:srgbClr val="FBAE40"/>
          </p15:clr>
        </p15:guide>
        <p15:guide id="7" pos="1751">
          <p15:clr>
            <a:srgbClr val="FBAE40"/>
          </p15:clr>
        </p15:guide>
        <p15:guide id="8" pos="7336">
          <p15:clr>
            <a:srgbClr val="FBAE40"/>
          </p15:clr>
        </p15:guide>
        <p15:guide id="9" pos="4578">
          <p15:clr>
            <a:srgbClr val="FBAE40"/>
          </p15:clr>
        </p15:guide>
        <p15:guide id="10" pos="4509">
          <p15:clr>
            <a:srgbClr val="FBAE40"/>
          </p15:clr>
        </p15:guide>
        <p15:guide id="11" orient="horz" pos="2850">
          <p15:clr>
            <a:srgbClr val="FBAE40"/>
          </p15:clr>
        </p15:guide>
        <p15:guide id="12" pos="3092">
          <p15:clr>
            <a:srgbClr val="FBAE40"/>
          </p15:clr>
        </p15:guide>
        <p15:guide id="13" pos="3164">
          <p15:clr>
            <a:srgbClr val="FBAE40"/>
          </p15:clr>
        </p15:guide>
        <p15:guide id="14" pos="5927">
          <p15:clr>
            <a:srgbClr val="FBAE40"/>
          </p15:clr>
        </p15:guide>
        <p15:guide id="15" pos="599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Agenda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11040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E59F5921-86CF-4E9B-A505-04830F74C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28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88" y="3825044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4285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1136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2785313"/>
            <a:ext cx="3599999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2785312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046747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47" y="2785312"/>
            <a:ext cx="3590130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889" y="5569938"/>
            <a:ext cx="3613774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921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6147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63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>
          <p15:clr>
            <a:srgbClr val="FBAE40"/>
          </p15:clr>
        </p15:guide>
        <p15:guide id="2" orient="horz" pos="1686">
          <p15:clr>
            <a:srgbClr val="FBAE40"/>
          </p15:clr>
        </p15:guide>
        <p15:guide id="3" orient="horz" pos="4040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  <p15:guide id="11" orient="horz" pos="342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1290" y="1858879"/>
            <a:ext cx="64063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2100" spc="40" baseline="0"/>
            </a:lvl1pPr>
            <a:lvl2pPr>
              <a:lnSpc>
                <a:spcPct val="108000"/>
              </a:lnSpc>
              <a:defRPr sz="2100" spc="40" baseline="0"/>
            </a:lvl2pPr>
            <a:lvl3pPr>
              <a:lnSpc>
                <a:spcPct val="108000"/>
              </a:lnSpc>
              <a:defRPr sz="2100" spc="40" baseline="0"/>
            </a:lvl3pPr>
            <a:lvl4pPr>
              <a:lnSpc>
                <a:spcPct val="108000"/>
              </a:lnSpc>
              <a:defRPr sz="2100" spc="40" baseline="0"/>
            </a:lvl4pPr>
            <a:lvl5pPr>
              <a:lnSpc>
                <a:spcPct val="108000"/>
              </a:lnSpc>
              <a:defRPr sz="2100" spc="40" baseline="0"/>
            </a:lvl5pPr>
            <a:lvl6pPr>
              <a:lnSpc>
                <a:spcPct val="108000"/>
              </a:lnSpc>
              <a:defRPr sz="21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4312" y="1907005"/>
            <a:ext cx="2269541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775" y="5588668"/>
            <a:ext cx="6411913" cy="829595"/>
          </a:xfrm>
        </p:spPr>
        <p:txBody>
          <a:bodyPr/>
          <a:lstStyle>
            <a:lvl1pPr>
              <a:lnSpc>
                <a:spcPct val="114000"/>
              </a:lnSpc>
              <a:defRPr sz="1400" spc="4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9731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410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312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499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7383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2408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24292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98415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12518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26621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411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1503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5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1396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6473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632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55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6473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1396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632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39226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46949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0054671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31503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39226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46949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0054671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276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575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276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88" y="2238375"/>
            <a:ext cx="2880000" cy="1260000"/>
          </a:xfrm>
        </p:spPr>
        <p:txBody>
          <a:bodyPr tIns="900000"/>
          <a:lstStyle>
            <a:lvl1pPr>
              <a:defRPr sz="1200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DE"/>
              <a:t>Logo einfügen  ↑</a:t>
            </a:r>
          </a:p>
          <a:p>
            <a:pPr lvl="0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508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09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807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1179782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4074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smtClean="0"/>
              <a:t>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89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0614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356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0864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Zweispaltige Textfolie.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5376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384000" y="1509184"/>
            <a:ext cx="5376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9" name="Logo_SBB_Symbol">
            <a:extLst>
              <a:ext uri="{FF2B5EF4-FFF2-40B4-BE49-F238E27FC236}">
                <a16:creationId xmlns:a16="http://schemas.microsoft.com/office/drawing/2014/main" id="{C346BCAC-1E9D-4596-9ACA-18319FE92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382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80995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6254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AFC59C7-5313-481E-9BD9-0BB395093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38247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537810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00E21-DCB7-482A-B265-E2B851163D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E8E767B-80F6-40CC-A2EC-0F5A4A89F876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41B66B-0CD2-4798-BA16-91DAC3432E9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D59E56-8CC7-4D08-89A7-C238427A2E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676FF195-5B20-43EC-B059-82D8918A22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73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1620000" tIns="720000" anchor="ctr"/>
          <a:lstStyle>
            <a:lvl1pPr algn="ctr">
              <a:defRPr sz="1200"/>
            </a:lvl1pPr>
          </a:lstStyle>
          <a:p>
            <a:r>
              <a:rPr lang="de-CH"/>
              <a:t>Bild durch Klicken auf Symbol hinzufügen.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E35F8307-C189-48EF-B394-613EAF9BB8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939FF6E-BA9B-454B-8C92-87A73C60C4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-206909" y="814286"/>
            <a:ext cx="5646589" cy="5232770"/>
          </a:xfrm>
          <a:prstGeom prst="trapezoid">
            <a:avLst>
              <a:gd name="adj" fmla="val 19131"/>
            </a:avLst>
          </a:prstGeom>
          <a:solidFill>
            <a:schemeClr val="accent3">
              <a:alpha val="80000"/>
            </a:schemeClr>
          </a:solidFill>
        </p:spPr>
        <p:txBody>
          <a:bodyPr vert="vert270" lIns="0" tIns="0" bIns="612000" anchor="ctr"/>
          <a:lstStyle>
            <a:lvl1pPr>
              <a:defRPr sz="100">
                <a:noFill/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7341" y="4005064"/>
            <a:ext cx="4108499" cy="493517"/>
          </a:xfrm>
        </p:spPr>
        <p:txBody>
          <a:bodyPr/>
          <a:lstStyle>
            <a:lvl1pPr marL="0" indent="0" algn="l">
              <a:lnSpc>
                <a:spcPct val="114000"/>
              </a:lnSpc>
              <a:buNone/>
              <a:defRPr sz="1400" spc="4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Vorname Name</a:t>
            </a:r>
            <a:br>
              <a:rPr lang="de-CH" noProof="0"/>
            </a:br>
            <a:r>
              <a:rPr lang="de-CH" noProof="0"/>
              <a:t>Ort, Datum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47341" y="2238375"/>
            <a:ext cx="4108499" cy="1635738"/>
          </a:xfrm>
        </p:spPr>
        <p:txBody>
          <a:bodyPr anchor="b"/>
          <a:lstStyle>
            <a:lvl1pPr algn="l">
              <a:lnSpc>
                <a:spcPct val="92000"/>
              </a:lnSpc>
              <a:defRPr sz="5600" spc="10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230609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BF9167-FA0E-41AA-AD3E-DD73E73C02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960274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51F75-5448-4F8E-A0A6-8542A1C2DF3D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C0D8B2-21FB-408E-8F45-4FF07F7C9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9550" y="1700808"/>
            <a:ext cx="9228138" cy="2258756"/>
          </a:xfrm>
        </p:spPr>
        <p:txBody>
          <a:bodyPr anchor="b"/>
          <a:lstStyle>
            <a:lvl1pPr algn="l">
              <a:lnSpc>
                <a:spcPct val="92000"/>
              </a:lnSpc>
              <a:defRPr sz="8400" spc="180" baseline="0"/>
            </a:lvl1pPr>
          </a:lstStyle>
          <a:p>
            <a:r>
              <a:rPr lang="de-CH"/>
              <a:t>Zwischentitel hinzufügen.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7D0A394-EC1C-44E9-9B81-C9A02683B8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550" y="4388988"/>
            <a:ext cx="9228138" cy="754313"/>
          </a:xfrm>
        </p:spPr>
        <p:txBody>
          <a:bodyPr/>
          <a:lstStyle>
            <a:lvl1pPr>
              <a:lnSpc>
                <a:spcPct val="92000"/>
              </a:lnSpc>
              <a:defRPr sz="2400" spc="180" baseline="0">
                <a:solidFill>
                  <a:schemeClr val="accent3"/>
                </a:solidFill>
              </a:defRPr>
            </a:lvl1pPr>
            <a:lvl2pPr>
              <a:defRPr sz="2400">
                <a:solidFill>
                  <a:schemeClr val="accent3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400">
                <a:solidFill>
                  <a:schemeClr val="accent3"/>
                </a:solidFill>
              </a:defRPr>
            </a:lvl4pPr>
            <a:lvl5pPr>
              <a:defRPr sz="2400">
                <a:solidFill>
                  <a:schemeClr val="accent3"/>
                </a:solidFill>
              </a:defRPr>
            </a:lvl5pPr>
          </a:lstStyle>
          <a:p>
            <a:pPr lvl="0"/>
            <a:r>
              <a:rPr lang="de-DE"/>
              <a:t>Untertitel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105453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5">
          <p15:clr>
            <a:srgbClr val="FBAE40"/>
          </p15:clr>
        </p15:guide>
        <p15:guide id="2" pos="932">
          <p15:clr>
            <a:srgbClr val="FBAE40"/>
          </p15:clr>
        </p15:guide>
        <p15:guide id="3" orient="horz" pos="113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EA1A02B1-1978-4A3B-80F7-766D1FB44F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8CF4041-AA59-42D9-BE67-DE9BDA6E9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67808" y="1736725"/>
            <a:ext cx="7279680" cy="3348038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spcBef>
                <a:spcPts val="1800"/>
              </a:spcBef>
              <a:buFontTx/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de-CH" noProof="0"/>
              <a:t>«Zitat hinzufügen»</a:t>
            </a:r>
          </a:p>
          <a:p>
            <a:pPr lvl="1"/>
            <a:r>
              <a:rPr lang="de-CH" noProof="0"/>
              <a:t>Zweite Ebene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157058-9CCA-4EAA-8D6E-1E10DBF3C026}" type="datetimeyyyy">
              <a:rPr lang="de-CH" smtClean="0"/>
              <a:pPr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9970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14800" indent="-514800"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2779713" algn="l"/>
              </a:tabLst>
              <a:defRPr/>
            </a:lvl1pPr>
            <a:lvl2pPr marL="863600" indent="-358775">
              <a:spcAft>
                <a:spcPts val="0"/>
              </a:spcAft>
              <a:defRPr/>
            </a:lvl2pPr>
            <a:lvl3pPr marL="1224000">
              <a:spcAft>
                <a:spcPts val="0"/>
              </a:spcAft>
              <a:defRPr/>
            </a:lvl3pPr>
            <a:lvl4pPr marL="1584000">
              <a:spcAft>
                <a:spcPts val="0"/>
              </a:spcAft>
              <a:defRPr/>
            </a:lvl4pPr>
            <a:lvl5pPr marL="1944000">
              <a:spcAft>
                <a:spcPts val="0"/>
              </a:spcAft>
              <a:defRPr/>
            </a:lvl5pPr>
            <a:lvl6pPr marL="864000" indent="-358775">
              <a:spcAft>
                <a:spcPts val="0"/>
              </a:spcAft>
              <a:defRPr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EA05E9B-3600-457E-9428-1EB1B6893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856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EA3DBB68-0F3E-4EF1-88C2-B9639789CB5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D02E2-A28A-4103-A912-AEBEEDFF1E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84312" y="1949450"/>
            <a:ext cx="9223376" cy="4467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D8A3E21-9730-4EEA-9E2B-14BFA2EF2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00B82B8F-16BF-4FCA-AE87-5EEA8E91DF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87087" y="288131"/>
            <a:ext cx="561194" cy="197644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3527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1228">
          <p15:clr>
            <a:srgbClr val="FBAE40"/>
          </p15:clr>
        </p15:guide>
        <p15:guide id="4" orient="horz" pos="40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Objektfolie.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719665" y="1509184"/>
            <a:ext cx="11040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pic>
        <p:nvPicPr>
          <p:cNvPr id="6" name="Logo_SBB_Symbol">
            <a:extLst>
              <a:ext uri="{FF2B5EF4-FFF2-40B4-BE49-F238E27FC236}">
                <a16:creationId xmlns:a16="http://schemas.microsoft.com/office/drawing/2014/main" id="{7E10FE14-391B-401F-99CE-D50508294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27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576500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228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BE6C4-0C31-4575-9A59-D685A98A87F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949450"/>
            <a:ext cx="9220200" cy="44678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01113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43">
          <p15:clr>
            <a:srgbClr val="FBAE40"/>
          </p15:clr>
        </p15:guide>
        <p15:guide id="2" orient="horz" pos="1228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  <p15:guide id="6" pos="34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3B4E90F-33B6-4714-8C8A-C32FF30726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04163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7377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66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gra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5A4905AD-A233-4987-BCB0-879019B5938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72063" y="1949450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4088-738D-4F0C-8C90-184A5F788505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1F11053E-81B7-4186-9FFA-9CB036BA38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91345" y="1949738"/>
            <a:ext cx="4319588" cy="446852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5900" indent="-2159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D985BB-18B6-4513-922A-3940D9127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015412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191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0">
          <p15:clr>
            <a:srgbClr val="FBAE40"/>
          </p15:clr>
        </p15:guide>
        <p15:guide id="2" pos="3664">
          <p15:clr>
            <a:srgbClr val="FBAE40"/>
          </p15:clr>
        </p15:guide>
        <p15:guide id="3" pos="6616">
          <p15:clr>
            <a:srgbClr val="FBAE40"/>
          </p15:clr>
        </p15:guide>
        <p15:guide id="4" pos="932">
          <p15:clr>
            <a:srgbClr val="FBAE40"/>
          </p15:clr>
        </p15:guide>
        <p15:guide id="5" orient="horz" pos="1228">
          <p15:clr>
            <a:srgbClr val="FBAE40"/>
          </p15:clr>
        </p15:guide>
        <p15:guide id="6" orient="horz" pos="4043">
          <p15:clr>
            <a:srgbClr val="FBAE40"/>
          </p15:clr>
        </p15:guide>
        <p15:guide id="7" pos="7336">
          <p15:clr>
            <a:srgbClr val="FBAE40"/>
          </p15:clr>
        </p15:guide>
        <p15:guide id="8" pos="321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EBBD-E33C-4E0D-BEAA-05F39FCC7A1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2D1D70FF-B73A-44D8-AF52-B86C90DE41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67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296DA4F-01FE-48FF-9EB9-85CF5BF01B6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05EF66CD-E082-4DD4-AF19-1277D4B0BAA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41138" y="1949450"/>
            <a:ext cx="3600000" cy="4469085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21E2109-7BFC-4F17-81BF-01827EE4C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3188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2630">
          <p15:clr>
            <a:srgbClr val="FBAE40"/>
          </p15:clr>
        </p15:guide>
        <p15:guide id="3" pos="4979">
          <p15:clr>
            <a:srgbClr val="FBAE40"/>
          </p15:clr>
        </p15:guide>
        <p15:guide id="4" pos="5063">
          <p15:clr>
            <a:srgbClr val="FBAE40"/>
          </p15:clr>
        </p15:guide>
        <p15:guide id="5" pos="7336">
          <p15:clr>
            <a:srgbClr val="FBAE40"/>
          </p15:clr>
        </p15:guide>
        <p15:guide id="6" pos="2706">
          <p15:clr>
            <a:srgbClr val="FBAE40"/>
          </p15:clr>
        </p15:guide>
        <p15:guide id="7" orient="horz" pos="4043">
          <p15:clr>
            <a:srgbClr val="FBAE40"/>
          </p15:clr>
        </p15:guide>
        <p15:guide id="8" orient="horz" pos="122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29306-0AA9-4524-9D9F-BF111CB62962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8517FB4-1478-449A-B35A-0071DA5D763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6738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A4ABB4F-2517-43F4-A0FC-DCE0C692E8F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78201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722827A8-E258-45E5-8ABC-AE4AE85283F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89664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9B3F32E6-2F69-44D2-83C6-CD6AA4BEDA9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01126" y="1949450"/>
            <a:ext cx="2640012" cy="4468253"/>
          </a:xfrm>
        </p:spPr>
        <p:txBody>
          <a:bodyPr/>
          <a:lstStyle>
            <a:lvl1pPr>
              <a:lnSpc>
                <a:spcPct val="120000"/>
              </a:lnSpc>
              <a:defRPr sz="1400"/>
            </a:lvl1pPr>
            <a:lvl2pPr marL="216000" indent="-216000">
              <a:lnSpc>
                <a:spcPct val="120000"/>
              </a:lnSpc>
              <a:defRPr sz="1400"/>
            </a:lvl2pPr>
            <a:lvl3pPr marL="432000" indent="-216000">
              <a:lnSpc>
                <a:spcPct val="120000"/>
              </a:lnSpc>
              <a:defRPr sz="1400"/>
            </a:lvl3pPr>
            <a:lvl4pPr marL="648000" indent="-216000">
              <a:lnSpc>
                <a:spcPct val="120000"/>
              </a:lnSpc>
              <a:defRPr sz="1400"/>
            </a:lvl4pPr>
            <a:lvl5pPr marL="864000" indent="-216000">
              <a:lnSpc>
                <a:spcPct val="120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3DC29E0-21E5-4AA6-86AE-F91A14405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70142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">
          <p15:clr>
            <a:srgbClr val="FBAE40"/>
          </p15:clr>
        </p15:guide>
        <p15:guide id="2" pos="7336">
          <p15:clr>
            <a:srgbClr val="FBAE40"/>
          </p15:clr>
        </p15:guide>
        <p15:guide id="3" pos="5665">
          <p15:clr>
            <a:srgbClr val="FBAE40"/>
          </p15:clr>
        </p15:guide>
        <p15:guide id="4" pos="5567">
          <p15:clr>
            <a:srgbClr val="FBAE40"/>
          </p15:clr>
        </p15:guide>
        <p15:guide id="5" pos="3896">
          <p15:clr>
            <a:srgbClr val="FBAE40"/>
          </p15:clr>
        </p15:guide>
        <p15:guide id="6" pos="3793">
          <p15:clr>
            <a:srgbClr val="FBAE40"/>
          </p15:clr>
        </p15:guide>
        <p15:guide id="7" pos="2027">
          <p15:clr>
            <a:srgbClr val="FBAE40"/>
          </p15:clr>
        </p15:guide>
        <p15:guide id="8" pos="2126">
          <p15:clr>
            <a:srgbClr val="FBAE40"/>
          </p15:clr>
        </p15:guide>
        <p15:guide id="9" orient="horz" pos="1228">
          <p15:clr>
            <a:srgbClr val="FBAE40"/>
          </p15:clr>
        </p15:guide>
        <p15:guide id="10" orient="horz" pos="404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602" y="1949451"/>
            <a:ext cx="4681536" cy="4325018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1DE798-3315-46D1-8982-1EC3DCDA1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601" y="493295"/>
            <a:ext cx="3748087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F5AB9AC5-9618-4880-9803-18A1618DB5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584684"/>
            <a:ext cx="6040438" cy="5689116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3554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4384">
          <p15:clr>
            <a:srgbClr val="FBAE40"/>
          </p15:clr>
        </p15:guide>
        <p15:guide id="4" pos="7336">
          <p15:clr>
            <a:srgbClr val="FBAE40"/>
          </p15:clr>
        </p15:guide>
        <p15:guide id="5" pos="5055">
          <p15:clr>
            <a:srgbClr val="FBAE40"/>
          </p15:clr>
        </p15:guide>
        <p15:guide id="6" pos="3805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76320" y="1052736"/>
            <a:ext cx="2664817" cy="5221734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052736"/>
            <a:ext cx="8441635" cy="52217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0D17D-F2ED-4307-B9CF-CDFB45AF6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6954146" cy="45142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21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5" pos="5320">
          <p15:clr>
            <a:srgbClr val="FBAE40"/>
          </p15:clr>
        </p15:guide>
        <p15:guide id="6" orient="horz" pos="122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243" y="1046110"/>
            <a:ext cx="5486817" cy="522216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1046109"/>
            <a:ext cx="5486817" cy="522217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51E53D-C313-41FC-A50A-98353390A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742" y="538430"/>
            <a:ext cx="5462064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014520-9BB1-4AC3-9DDF-40162DCBE2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7438" y="538430"/>
            <a:ext cx="454025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32757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65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5472502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6768" y="3609019"/>
            <a:ext cx="5474369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436" y="584684"/>
            <a:ext cx="5474369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E2A2652-2BC1-44A2-B054-B7F5D1FF7A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6769" y="584683"/>
            <a:ext cx="5474369" cy="277764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7859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3795">
          <p15:clr>
            <a:srgbClr val="FBAE40"/>
          </p15:clr>
        </p15:guide>
        <p15:guide id="6" pos="337">
          <p15:clr>
            <a:srgbClr val="FBAE40"/>
          </p15:clr>
        </p15:guide>
        <p15:guide id="7" pos="3880">
          <p15:clr>
            <a:srgbClr val="FBAE40"/>
          </p15:clr>
        </p15:guide>
        <p15:guide id="8" pos="7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Objektfolie.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Inhaltsplatzhalter 7"/>
          <p:cNvSpPr>
            <a:spLocks noGrp="1"/>
          </p:cNvSpPr>
          <p:nvPr>
            <p:ph sz="quarter" idx="12" hasCustomPrompt="1"/>
          </p:nvPr>
        </p:nvSpPr>
        <p:spPr>
          <a:xfrm>
            <a:off x="719665" y="2467200"/>
            <a:ext cx="11040000" cy="41280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9667" y="1509184"/>
            <a:ext cx="11038417" cy="85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Text durch Klicken hinzufügen</a:t>
            </a:r>
          </a:p>
        </p:txBody>
      </p:sp>
      <p:pic>
        <p:nvPicPr>
          <p:cNvPr id="9" name="Logo_SBB_Symbol">
            <a:extLst>
              <a:ext uri="{FF2B5EF4-FFF2-40B4-BE49-F238E27FC236}">
                <a16:creationId xmlns:a16="http://schemas.microsoft.com/office/drawing/2014/main" id="{0D917B75-7E27-45DF-8CD5-2AD4188F4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547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57964" y="1949451"/>
            <a:ext cx="5083174" cy="4325018"/>
          </a:xfrm>
        </p:spPr>
        <p:txBody>
          <a:bodyPr/>
          <a:lstStyle>
            <a:lvl1pPr>
              <a:lnSpc>
                <a:spcPct val="112000"/>
              </a:lnSpc>
              <a:defRPr sz="1400"/>
            </a:lvl1pPr>
            <a:lvl2pPr marL="216000" indent="-216000">
              <a:lnSpc>
                <a:spcPct val="112000"/>
              </a:lnSpc>
              <a:defRPr sz="1400"/>
            </a:lvl2pPr>
            <a:lvl3pPr marL="432000" indent="-216000">
              <a:lnSpc>
                <a:spcPct val="112000"/>
              </a:lnSpc>
              <a:defRPr sz="1400"/>
            </a:lvl3pPr>
            <a:lvl4pPr marL="648000" indent="-216000">
              <a:lnSpc>
                <a:spcPct val="112000"/>
              </a:lnSpc>
              <a:defRPr sz="1400"/>
            </a:lvl4pPr>
            <a:lvl5pPr marL="864000" indent="-216000">
              <a:lnSpc>
                <a:spcPct val="112000"/>
              </a:lnSpc>
              <a:defRPr sz="1400"/>
            </a:lvl5pPr>
            <a:lvl6pPr marL="216000" indent="-216000">
              <a:lnSpc>
                <a:spcPct val="112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2" y="584684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C4C6B99-9B0B-4488-BFD9-0201BA21A7D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862" y="3501492"/>
            <a:ext cx="5479138" cy="277230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8C76682-594C-451F-B868-929E3C271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7962" y="493295"/>
            <a:ext cx="4149726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0724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3" pos="3805">
          <p15:clr>
            <a:srgbClr val="FBAE40"/>
          </p15:clr>
        </p15:guide>
        <p15:guide id="4" pos="7336">
          <p15:clr>
            <a:srgbClr val="FBAE40"/>
          </p15:clr>
        </p15:guide>
        <p15:guide id="5" pos="4131">
          <p15:clr>
            <a:srgbClr val="FBAE40"/>
          </p15:clr>
        </p15:guide>
        <p15:guide id="6" pos="345">
          <p15:clr>
            <a:srgbClr val="FBAE40"/>
          </p15:clr>
        </p15:guide>
        <p15:guide id="7" orient="horz" pos="2118">
          <p15:clr>
            <a:srgbClr val="FBAE40"/>
          </p15:clr>
        </p15:guide>
        <p15:guide id="8" orient="horz" pos="22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74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441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922"/>
            <a:ext cx="3600000" cy="522798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8D7BA7E7-E234-4A0A-84DE-57AA9B9057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46" y="538430"/>
            <a:ext cx="3600000" cy="262689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6BE1D084-20F1-40AB-A68B-EA733A683D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89425" y="538430"/>
            <a:ext cx="36000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38CE26F8-95BC-41DC-8383-7DFCBA2157F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47388" y="538430"/>
            <a:ext cx="2660300" cy="262689"/>
          </a:xfrm>
        </p:spPr>
        <p:txBody>
          <a:bodyPr/>
          <a:lstStyle>
            <a:lvl1pPr>
              <a:defRPr sz="1600" spc="60" baseline="0">
                <a:solidFill>
                  <a:schemeClr val="accent3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Titel hinzufügen.</a:t>
            </a:r>
          </a:p>
        </p:txBody>
      </p:sp>
    </p:spTree>
    <p:extLst>
      <p:ext uri="{BB962C8B-B14F-4D97-AF65-F5344CB8AC3E}">
        <p14:creationId xmlns:p14="http://schemas.microsoft.com/office/powerpoint/2010/main" val="417567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3609019"/>
            <a:ext cx="3599999" cy="2809243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584684"/>
            <a:ext cx="3622675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584684"/>
            <a:ext cx="3610227" cy="277764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7513" y="3609019"/>
            <a:ext cx="3598764" cy="2809516"/>
          </a:xfrm>
        </p:spPr>
        <p:txBody>
          <a:bodyPr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0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0">
          <p15:clr>
            <a:srgbClr val="FBAE40"/>
          </p15:clr>
        </p15:guide>
        <p15:guide id="2" orient="horz" pos="2118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014B-A06B-49DE-B7AC-63971F6B96D7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113" y="584200"/>
            <a:ext cx="2664817" cy="5690270"/>
          </a:xfrm>
        </p:spPr>
        <p:txBody>
          <a:bodyPr anchor="ctr"/>
          <a:lstStyle>
            <a:lvl1pPr>
              <a:lnSpc>
                <a:spcPct val="108000"/>
              </a:lnSpc>
              <a:defRPr sz="1400"/>
            </a:lvl1pPr>
            <a:lvl2pPr marL="216000" indent="-216000">
              <a:lnSpc>
                <a:spcPct val="108000"/>
              </a:lnSpc>
              <a:defRPr sz="1400"/>
            </a:lvl2pPr>
            <a:lvl3pPr marL="432000" indent="-216000">
              <a:lnSpc>
                <a:spcPct val="108000"/>
              </a:lnSpc>
              <a:defRPr sz="1400"/>
            </a:lvl3pPr>
            <a:lvl4pPr marL="648000" indent="-216000">
              <a:lnSpc>
                <a:spcPct val="108000"/>
              </a:lnSpc>
              <a:defRPr sz="1400"/>
            </a:lvl4pPr>
            <a:lvl5pPr marL="864000" indent="-216000">
              <a:lnSpc>
                <a:spcPct val="108000"/>
              </a:lnSpc>
              <a:defRPr sz="1400"/>
            </a:lvl5pPr>
            <a:lvl6pPr marL="216000" indent="-216000">
              <a:lnSpc>
                <a:spcPct val="108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283C3B8-4DFA-49C0-B021-CB0D9481CF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0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F2C5D61B-00D5-48F1-961D-FE331B1627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1647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0AAEB8C3-8198-4C5D-841C-E2D5F3D0E5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5900" y="3501008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DF8E4FED-B666-455C-AF42-09BBFAF8DB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5900" y="584200"/>
            <a:ext cx="3600000" cy="277279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211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3952">
          <p15:clr>
            <a:srgbClr val="FBAE40"/>
          </p15:clr>
        </p15:guide>
        <p15:guide id="4" pos="7336">
          <p15:clr>
            <a:srgbClr val="FBAE40"/>
          </p15:clr>
        </p15:guide>
        <p15:guide id="6" pos="345">
          <p15:clr>
            <a:srgbClr val="FBAE40"/>
          </p15:clr>
        </p15:guide>
        <p15:guide id="7" pos="270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nf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3538" y="4529137"/>
            <a:ext cx="2113324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440063FD-2C92-4D42-B1A2-EA82BEBB5E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8224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6" name="Bildplatzhalter 4">
            <a:extLst>
              <a:ext uri="{FF2B5EF4-FFF2-40B4-BE49-F238E27FC236}">
                <a16:creationId xmlns:a16="http://schemas.microsoft.com/office/drawing/2014/main" id="{6467BB9A-5244-40C4-8024-19FEDD14B50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2950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1D2FDDDE-67BF-42B6-818C-95EC23E8593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76768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D89DC0BC-155F-4CEB-8587-1204CDB07CB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24026" y="1508416"/>
            <a:ext cx="2121874" cy="275443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9" name="Textplatzhalter 16">
            <a:extLst>
              <a:ext uri="{FF2B5EF4-FFF2-40B4-BE49-F238E27FC236}">
                <a16:creationId xmlns:a16="http://schemas.microsoft.com/office/drawing/2014/main" id="{2B3665A0-B00A-44D2-B58A-35E8FDA6A7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797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0" name="Textplatzhalter 16">
            <a:extLst>
              <a:ext uri="{FF2B5EF4-FFF2-40B4-BE49-F238E27FC236}">
                <a16:creationId xmlns:a16="http://schemas.microsoft.com/office/drawing/2014/main" id="{9B616786-626B-4E22-AD14-A92B5C964E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276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E6FCF680-3050-4529-9BB2-215BDF42F4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67575" y="4529137"/>
            <a:ext cx="2124000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2" name="Textplatzhalter 16">
            <a:extLst>
              <a:ext uri="{FF2B5EF4-FFF2-40B4-BE49-F238E27FC236}">
                <a16:creationId xmlns:a16="http://schemas.microsoft.com/office/drawing/2014/main" id="{9859DCA0-03B4-4F8B-96CD-25DDD7AF6B0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523413" y="4529137"/>
            <a:ext cx="2125049" cy="1889125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CF96AA-B7FF-42B7-B3D1-757EFB0B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8482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0073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91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944">
          <p15:clr>
            <a:srgbClr val="FBAE40"/>
          </p15:clr>
        </p15:guide>
        <p15:guide id="5" pos="1679">
          <p15:clr>
            <a:srgbClr val="FBAE40"/>
          </p15:clr>
        </p15:guide>
        <p15:guide id="6" pos="337">
          <p15:clr>
            <a:srgbClr val="FBAE40"/>
          </p15:clr>
        </p15:guide>
        <p15:guide id="7" pos="1751">
          <p15:clr>
            <a:srgbClr val="FBAE40"/>
          </p15:clr>
        </p15:guide>
        <p15:guide id="8" pos="7336">
          <p15:clr>
            <a:srgbClr val="FBAE40"/>
          </p15:clr>
        </p15:guide>
        <p15:guide id="9" pos="4578">
          <p15:clr>
            <a:srgbClr val="FBAE40"/>
          </p15:clr>
        </p15:guide>
        <p15:guide id="10" pos="4509">
          <p15:clr>
            <a:srgbClr val="FBAE40"/>
          </p15:clr>
        </p15:guide>
        <p15:guide id="11" orient="horz" pos="2850">
          <p15:clr>
            <a:srgbClr val="FBAE40"/>
          </p15:clr>
        </p15:guide>
        <p15:guide id="12" pos="3092">
          <p15:clr>
            <a:srgbClr val="FBAE40"/>
          </p15:clr>
        </p15:guide>
        <p15:guide id="13" pos="3164">
          <p15:clr>
            <a:srgbClr val="FBAE40"/>
          </p15:clr>
        </p15:guide>
        <p15:guide id="14" pos="5927">
          <p15:clr>
            <a:srgbClr val="FBAE40"/>
          </p15:clr>
        </p15:guide>
        <p15:guide id="15" pos="5999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Bilder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4409250-64E5-4189-B25D-03288E9150D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4988" y="3825044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81DFFCF-7498-4E8B-8420-E887B9B2DC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94285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548E3796-0490-4E76-93A8-994EE7C8C9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1136" y="3825044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93B9F-BAD5-4F72-AE55-087E4577E493}" type="datetimeyyyy">
              <a:rPr lang="de-CH" smtClean="0"/>
              <a:t>2023</a:t>
            </a:fld>
            <a:endParaRPr lang="de-CH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DF117C9-D89B-4905-A5A0-2D0F1A7C1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436" y="2785313"/>
            <a:ext cx="3599999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DF0BC6F3-C6AA-46AD-8EA1-BAFE30CC91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4287" y="2785312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63229696-ACA4-4F51-9703-BF484C6155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4988" y="1046747"/>
            <a:ext cx="3622675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61C0B818-2BEB-4073-9963-0504D1649E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94285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96D75994-F54D-48BC-B545-9E31EFD92B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41136" y="1046747"/>
            <a:ext cx="3610227" cy="1618248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09448057-5B77-4F6C-8ED5-F7160EEBC5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46147" y="2785312"/>
            <a:ext cx="3590130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B4019FE9-92BF-4440-9E7E-DDE2AA26A4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889" y="5569938"/>
            <a:ext cx="3613774" cy="763930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2" name="Textplatzhalter 16">
            <a:extLst>
              <a:ext uri="{FF2B5EF4-FFF2-40B4-BE49-F238E27FC236}">
                <a16:creationId xmlns:a16="http://schemas.microsoft.com/office/drawing/2014/main" id="{17138E11-D365-4974-9084-9F22E0611E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921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253C73E-CBF1-4BFB-93EB-D4594C8DF4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46147" y="5569938"/>
            <a:ext cx="3598764" cy="764004"/>
          </a:xfrm>
        </p:spPr>
        <p:txBody>
          <a:bodyPr/>
          <a:lstStyle>
            <a:lvl1pPr>
              <a:lnSpc>
                <a:spcPct val="117000"/>
              </a:lnSpc>
              <a:defRPr sz="1400"/>
            </a:lvl1pPr>
            <a:lvl2pPr marL="216000" indent="-216000">
              <a:lnSpc>
                <a:spcPct val="117000"/>
              </a:lnSpc>
              <a:defRPr sz="1400"/>
            </a:lvl2pPr>
            <a:lvl3pPr marL="432000" indent="-216000">
              <a:lnSpc>
                <a:spcPct val="117000"/>
              </a:lnSpc>
              <a:defRPr sz="1400"/>
            </a:lvl3pPr>
            <a:lvl4pPr marL="648000" indent="-216000">
              <a:lnSpc>
                <a:spcPct val="117000"/>
              </a:lnSpc>
              <a:defRPr sz="1400"/>
            </a:lvl4pPr>
            <a:lvl5pPr marL="864000" indent="-216000">
              <a:lnSpc>
                <a:spcPct val="117000"/>
              </a:lnSpc>
              <a:defRPr sz="1400"/>
            </a:lvl5pPr>
            <a:lvl6pPr marL="216000" indent="-216000">
              <a:lnSpc>
                <a:spcPct val="117000"/>
              </a:lnSpc>
              <a:defRPr sz="1400"/>
            </a:lvl6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2248A4-8352-478D-BDF5-FA3D2AE39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493295"/>
            <a:ext cx="9218228" cy="48743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3037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03">
          <p15:clr>
            <a:srgbClr val="FBAE40"/>
          </p15:clr>
        </p15:guide>
        <p15:guide id="2" orient="horz" pos="1686">
          <p15:clr>
            <a:srgbClr val="FBAE40"/>
          </p15:clr>
        </p15:guide>
        <p15:guide id="3" orient="horz" pos="4040">
          <p15:clr>
            <a:srgbClr val="FBAE40"/>
          </p15:clr>
        </p15:guide>
        <p15:guide id="4" orient="horz" pos="368">
          <p15:clr>
            <a:srgbClr val="FBAE40"/>
          </p15:clr>
        </p15:guide>
        <p15:guide id="5" pos="2619">
          <p15:clr>
            <a:srgbClr val="FBAE40"/>
          </p15:clr>
        </p15:guide>
        <p15:guide id="6" pos="337">
          <p15:clr>
            <a:srgbClr val="FBAE40"/>
          </p15:clr>
        </p15:guide>
        <p15:guide id="7" pos="2702">
          <p15:clr>
            <a:srgbClr val="FBAE40"/>
          </p15:clr>
        </p15:guide>
        <p15:guide id="8" pos="7336">
          <p15:clr>
            <a:srgbClr val="FBAE40"/>
          </p15:clr>
        </p15:guide>
        <p15:guide id="9" pos="5063">
          <p15:clr>
            <a:srgbClr val="FBAE40"/>
          </p15:clr>
        </p15:guide>
        <p15:guide id="10" pos="4979">
          <p15:clr>
            <a:srgbClr val="FBAE40"/>
          </p15:clr>
        </p15:guide>
        <p15:guide id="11" orient="horz" pos="3429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01290" y="1858879"/>
            <a:ext cx="6406398" cy="34063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08000"/>
              </a:lnSpc>
              <a:defRPr sz="2100" spc="40" baseline="0"/>
            </a:lvl1pPr>
            <a:lvl2pPr>
              <a:lnSpc>
                <a:spcPct val="108000"/>
              </a:lnSpc>
              <a:defRPr sz="2100" spc="40" baseline="0"/>
            </a:lvl2pPr>
            <a:lvl3pPr>
              <a:lnSpc>
                <a:spcPct val="108000"/>
              </a:lnSpc>
              <a:defRPr sz="2100" spc="40" baseline="0"/>
            </a:lvl3pPr>
            <a:lvl4pPr>
              <a:lnSpc>
                <a:spcPct val="108000"/>
              </a:lnSpc>
              <a:defRPr sz="2100" spc="40" baseline="0"/>
            </a:lvl4pPr>
            <a:lvl5pPr>
              <a:lnSpc>
                <a:spcPct val="108000"/>
              </a:lnSpc>
              <a:defRPr sz="2100" spc="40" baseline="0"/>
            </a:lvl5pPr>
            <a:lvl6pPr>
              <a:lnSpc>
                <a:spcPct val="108000"/>
              </a:lnSpc>
              <a:defRPr sz="21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4312" y="1907005"/>
            <a:ext cx="2269541" cy="2983832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03346D9-FB45-4867-A396-ED89DA2228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5775" y="5588668"/>
            <a:ext cx="6411913" cy="829595"/>
          </a:xfrm>
        </p:spPr>
        <p:txBody>
          <a:bodyPr/>
          <a:lstStyle>
            <a:lvl1pPr>
              <a:lnSpc>
                <a:spcPct val="114000"/>
              </a:lnSpc>
              <a:defRPr sz="1400" spc="4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CC01BC-AAA0-4D9D-9FD8-BCEC08761D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4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1410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vier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84312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85499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97DDD21-AF8E-4D8F-9E81-C3512B79B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97383" y="2083600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C3FDE3D-7494-4C3B-B2CF-5F8A5F90B0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2408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2526A8A2-5ADB-4A9E-8F16-47028E654A1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24292" y="2091071"/>
            <a:ext cx="1332000" cy="165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BBF8312E-E5E2-408E-B0EE-62723B4297D3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98415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13B521-BFE2-4399-805F-6476DD239713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312518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B561AA0-787D-4C94-993A-80329A9FF89C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726621" y="3896140"/>
            <a:ext cx="1981067" cy="2522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30000"/>
              </a:lnSpc>
              <a:defRPr sz="14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55E2250-93A9-4406-98F8-B4CDC1BC4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64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2" pos="6745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it acht Mitglie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4875-4DA7-4B89-B587-B27F5F6125B9}" type="datetimeyyyy">
              <a:rPr lang="de-CH" smtClean="0"/>
              <a:t>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5578AA81-C437-4627-B968-9592A9319D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31503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0C630BFD-331A-403A-85C7-C5A4F6E1DB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55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8" name="Bildplatzhalter 4">
            <a:extLst>
              <a:ext uri="{FF2B5EF4-FFF2-40B4-BE49-F238E27FC236}">
                <a16:creationId xmlns:a16="http://schemas.microsoft.com/office/drawing/2014/main" id="{6FE4A297-A689-4F17-B110-A8313B7828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71396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63DF1A88-47CB-427A-A6AD-78D69857AB8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66473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369F8622-2F51-4D3C-9804-C2FFE83A5E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7632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00649A-3EE7-484F-8840-CA5DC19F825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1550" y="3999883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55120ED-FA62-41B3-BB93-49CF37C57C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6473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AA88392E-5D3C-4304-AE39-FB5387725E6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1396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4" name="Bildplatzhalter 4">
            <a:extLst>
              <a:ext uri="{FF2B5EF4-FFF2-40B4-BE49-F238E27FC236}">
                <a16:creationId xmlns:a16="http://schemas.microsoft.com/office/drawing/2014/main" id="{A35F3718-65B4-4392-93CB-1CF751C7B2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6320" y="2312876"/>
            <a:ext cx="918000" cy="1186951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8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B3219C0-DB30-4D57-9052-D99B39D1FE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39226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6" name="Textplatzhalter 2">
            <a:extLst>
              <a:ext uri="{FF2B5EF4-FFF2-40B4-BE49-F238E27FC236}">
                <a16:creationId xmlns:a16="http://schemas.microsoft.com/office/drawing/2014/main" id="{C0BFAFCB-6FFE-4BCB-8D43-2D17548C34E7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7246949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E0E94DD1-78C7-4606-A63D-BCCE006B0846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10054671" y="2255921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EFA5D121-281D-4F3A-B67A-BC47F100DE3F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1631503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DAC7AD13-4CB1-40B6-8229-ECCE0AC38776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439226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F1A1FE98-08A8-43BA-A037-3A7927960120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7246949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0130F7F6-3D75-4F98-A8F4-EFBA8E91ED8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10054671" y="3963010"/>
            <a:ext cx="1440000" cy="12439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25000"/>
              </a:lnSpc>
              <a:defRPr sz="1000" spc="40" baseline="0"/>
            </a:lvl1pPr>
            <a:lvl2pPr>
              <a:lnSpc>
                <a:spcPct val="130000"/>
              </a:lnSpc>
              <a:buNone/>
              <a:defRPr sz="1400" spc="40" baseline="0"/>
            </a:lvl2pPr>
            <a:lvl3pPr>
              <a:lnSpc>
                <a:spcPct val="130000"/>
              </a:lnSpc>
              <a:defRPr sz="1400" spc="40" baseline="0"/>
            </a:lvl3pPr>
            <a:lvl4pPr>
              <a:lnSpc>
                <a:spcPct val="130000"/>
              </a:lnSpc>
              <a:defRPr sz="1400" spc="40" baseline="0"/>
            </a:lvl4pPr>
            <a:lvl5pPr>
              <a:lnSpc>
                <a:spcPct val="130000"/>
              </a:lnSpc>
              <a:defRPr sz="1400" spc="40" baseline="0"/>
            </a:lvl5pPr>
            <a:lvl6pPr>
              <a:lnSpc>
                <a:spcPct val="130000"/>
              </a:lnSpc>
              <a:defRPr sz="1400" spc="40" baseline="0"/>
            </a:lvl6pPr>
          </a:lstStyle>
          <a:p>
            <a:pPr lvl="0"/>
            <a:r>
              <a:rPr lang="de-CH" noProof="0"/>
              <a:t>Textmasterformat bearbeiten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FC918BB-DABB-42F8-B06F-81AD24E4E9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 hinzufügen.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10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32">
          <p15:clr>
            <a:srgbClr val="FBAE40"/>
          </p15:clr>
        </p15:guide>
        <p15:guide id="3" orient="horz" pos="4043">
          <p15:clr>
            <a:srgbClr val="FBAE40"/>
          </p15:clr>
        </p15:guide>
        <p15:guide id="4" orient="horz" pos="2358">
          <p15:clr>
            <a:srgbClr val="FBAE40"/>
          </p15:clr>
        </p15:guide>
        <p15:guide id="5" pos="7336">
          <p15:clr>
            <a:srgbClr val="FBAE40"/>
          </p15:clr>
        </p15:guide>
        <p15:guide id="6" orient="horz" pos="2450">
          <p15:clr>
            <a:srgbClr val="FBAE40"/>
          </p15:clr>
        </p15:guide>
        <p15:guide id="7" orient="horz" pos="130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224C8ED8-2724-43D9-B629-670917E36D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575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1717B421-41C1-4A6B-90F7-CF61E0FDE9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27688" y="2238375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580659-36ED-4234-B5A1-CD00BD4FE26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87488" y="2238375"/>
            <a:ext cx="2880000" cy="1260000"/>
          </a:xfrm>
        </p:spPr>
        <p:txBody>
          <a:bodyPr tIns="900000"/>
          <a:lstStyle>
            <a:lvl1pPr>
              <a:defRPr sz="1200">
                <a:solidFill>
                  <a:schemeClr val="tx2"/>
                </a:solidFill>
                <a:latin typeface="+mj-lt"/>
                <a:ea typeface="Segoe UI Symbol" panose="020B0502040204020203" pitchFamily="34" charset="0"/>
              </a:defRPr>
            </a:lvl1pPr>
          </a:lstStyle>
          <a:p>
            <a:pPr lvl="0"/>
            <a:r>
              <a:rPr lang="de-DE"/>
              <a:t>Logo einfügen  ↑</a:t>
            </a:r>
          </a:p>
          <a:p>
            <a:pPr lvl="0"/>
            <a:endParaRPr lang="de-DE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39A87105-EF9A-4156-88A6-10AB358E2DD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508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547DC7D8-C082-4D4E-B4D1-4F377A1F92D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8209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  <p:sp>
        <p:nvSpPr>
          <p:cNvPr id="19" name="Inhaltsplatzhalter 3">
            <a:extLst>
              <a:ext uri="{FF2B5EF4-FFF2-40B4-BE49-F238E27FC236}">
                <a16:creationId xmlns:a16="http://schemas.microsoft.com/office/drawing/2014/main" id="{866A87BE-453D-443B-A4F0-271A8A4826B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480727" y="3972911"/>
            <a:ext cx="2880000" cy="1260000"/>
          </a:xfrm>
        </p:spPr>
        <p:txBody>
          <a:bodyPr tIns="86400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Logo einfügen  ↑</a:t>
            </a:r>
          </a:p>
        </p:txBody>
      </p:sp>
    </p:spTree>
    <p:extLst>
      <p:ext uri="{BB962C8B-B14F-4D97-AF65-F5344CB8AC3E}">
        <p14:creationId xmlns:p14="http://schemas.microsoft.com/office/powerpoint/2010/main" val="3903850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 mit Bild.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5" y="1509183"/>
            <a:ext cx="68640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7776000" y="1509184"/>
            <a:ext cx="4416000" cy="508846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CH"/>
              <a:t>Klicken Sie hier, um ein Bild einzufügen</a:t>
            </a:r>
          </a:p>
        </p:txBody>
      </p:sp>
      <p:pic>
        <p:nvPicPr>
          <p:cNvPr id="8" name="Logo_SBB_Symbol">
            <a:extLst>
              <a:ext uri="{FF2B5EF4-FFF2-40B4-BE49-F238E27FC236}">
                <a16:creationId xmlns:a16="http://schemas.microsoft.com/office/drawing/2014/main" id="{80677793-ADFC-4517-B0B5-B82B75B2B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09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Titel hinzufügen.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D49F2-16E1-4A74-9E50-9FB6B6B9CAA4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7145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  <p15:guide id="2" orient="horz" pos="4043">
          <p15:clr>
            <a:srgbClr val="FBAE40"/>
          </p15:clr>
        </p15:guide>
        <p15:guide id="3" pos="932">
          <p15:clr>
            <a:srgbClr val="FBAE40"/>
          </p15:clr>
        </p15:guide>
        <p15:guide id="4" pos="6745">
          <p15:clr>
            <a:srgbClr val="FBAE40"/>
          </p15:clr>
        </p15:guide>
        <p15:guide id="5" pos="7336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A677-42EB-4007-B205-C7501220950B}" type="datetimeyyyy">
              <a:rPr lang="de-CH" smtClean="0"/>
              <a:t>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5740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orient="horz" pos="4040">
          <p15:clr>
            <a:srgbClr val="FBAE40"/>
          </p15:clr>
        </p15:guide>
        <p15:guide id="3" pos="7336">
          <p15:clr>
            <a:srgbClr val="FBAE40"/>
          </p15:clr>
        </p15:guide>
        <p15:guide id="4" pos="34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D697C572-0C30-42E1-8099-4434D27642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0206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SBB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9E92CD1E-D16D-41A3-8E3B-BE988C7E3B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06000" y="288130"/>
            <a:ext cx="1738313" cy="1952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808478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92300117-97DA-4BC5-B68D-05ED07097A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1665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 Cargo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7058-9CCA-4EAA-8D6E-1E10DBF3C026}" type="datetimeyyyy">
              <a:rPr lang="de-CH" smtClean="0"/>
              <a:t>2023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8112DF6-4098-4F29-A03A-A435585B41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2880000" anchor="ctr"/>
          <a:lstStyle>
            <a:lvl1pPr algn="ctr">
              <a:defRPr sz="1200"/>
            </a:lvl1pPr>
          </a:lstStyle>
          <a:p>
            <a:r>
              <a:rPr lang="de-CH"/>
              <a:t>Bild durch «</a:t>
            </a:r>
            <a:r>
              <a:rPr lang="de-CH" err="1"/>
              <a:t>drag</a:t>
            </a:r>
            <a:r>
              <a:rPr lang="de-CH"/>
              <a:t> and </a:t>
            </a:r>
            <a:r>
              <a:rPr lang="de-CH" err="1"/>
              <a:t>drop</a:t>
            </a:r>
            <a:r>
              <a:rPr lang="de-CH"/>
              <a:t>» in den Platzhalter ziehen.</a:t>
            </a:r>
            <a:br>
              <a:rPr lang="de-CH"/>
            </a:br>
            <a:r>
              <a:rPr lang="de-CH"/>
              <a:t>Bild gegebenenfalls in den Hintergrund stellen.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50862" y="2242616"/>
            <a:ext cx="11090276" cy="2162524"/>
          </a:xfrm>
        </p:spPr>
        <p:txBody>
          <a:bodyPr anchor="ctr"/>
          <a:lstStyle>
            <a:lvl1pPr algn="ctr">
              <a:lnSpc>
                <a:spcPct val="92000"/>
              </a:lnSpc>
              <a:defRPr sz="8400" spc="180" baseline="0">
                <a:solidFill>
                  <a:schemeClr val="bg1"/>
                </a:solidFill>
              </a:defRPr>
            </a:lvl1pPr>
          </a:lstStyle>
          <a:p>
            <a:r>
              <a:rPr lang="de-CH"/>
              <a:t>Text hinzufügen.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1309523-3546-4A6B-BA61-7A6E63A78B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125" y="292895"/>
            <a:ext cx="2281561" cy="19434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de-DE"/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577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5">
          <p15:clr>
            <a:srgbClr val="FBAE40"/>
          </p15:clr>
        </p15:guide>
        <p15:guide id="2" pos="7336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 und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Die Objektfolie. </a:t>
            </a:r>
            <a:br>
              <a:rPr lang="de-CH" dirty="0"/>
            </a:br>
            <a:r>
              <a:rPr lang="de-CH" dirty="0"/>
              <a:t>Titel bitte maximal zweizeilig.</a:t>
            </a:r>
            <a:endParaRPr lang="de-CH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stat@sbb.ch 20.03.18</a:t>
            </a:r>
            <a:endParaRPr lang="de-C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15662-413A-4888-B9BC-797CDE14544F}" type="slidenum">
              <a:rPr lang="de-CH" noProof="0" smtClean="0"/>
              <a:t>‹Nr.›</a:t>
            </a:fld>
            <a:endParaRPr lang="de-CH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07533" y="1656000"/>
            <a:ext cx="10752667" cy="7207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  <a:lvl2pPr marL="288000" indent="0">
              <a:buNone/>
              <a:defRPr/>
            </a:lvl2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007533" y="2451600"/>
            <a:ext cx="10752667" cy="3528016"/>
          </a:xfrm>
        </p:spPr>
        <p:txBody>
          <a:bodyPr>
            <a:noAutofit/>
          </a:bodyPr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770387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7766571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270" imgH="270" progId="TCLayout.ActiveDocument.1">
                  <p:embed/>
                </p:oleObj>
              </mc:Choice>
              <mc:Fallback>
                <p:oleObj name="think-cell Folie" r:id="rId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338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/>
              <a:t>Textfolie mit Bild. Titel maximal einzeilig.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/>
              <a:t>stat@sbb.ch 18.11.2020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22400" y="1509183"/>
            <a:ext cx="7137600" cy="5078400"/>
          </a:xfrm>
        </p:spPr>
        <p:txBody>
          <a:bodyPr/>
          <a:lstStyle>
            <a:lvl2pPr marL="723882" indent="-368291">
              <a:defRPr/>
            </a:lvl2pPr>
          </a:lstStyle>
          <a:p>
            <a:pPr lvl="0"/>
            <a:r>
              <a:rPr lang="de-DE" noProof="0"/>
              <a:t>Text durch Klicken hinzufügen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08786"/>
            <a:ext cx="4416000" cy="5088467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CH"/>
              <a:t>Klicken Sie hier, um ein Bild einzufügen</a:t>
            </a:r>
          </a:p>
        </p:txBody>
      </p:sp>
      <p:pic>
        <p:nvPicPr>
          <p:cNvPr id="8" name="Logo_SBB_Symbol">
            <a:extLst>
              <a:ext uri="{FF2B5EF4-FFF2-40B4-BE49-F238E27FC236}">
                <a16:creationId xmlns:a16="http://schemas.microsoft.com/office/drawing/2014/main" id="{3CEA8AC4-6E4B-49CB-8DA7-6A86A278B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93" y="425021"/>
            <a:ext cx="942472" cy="3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image" Target="../media/image10.emf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image" Target="../media/image9.emf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image" Target="../media/image9.emf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image" Target="../media/image10.emf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F61328A-DD5A-4376-9C6D-FC96B36418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725844472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416" imgH="416" progId="TCLayout.ActiveDocument.1">
                  <p:embed/>
                </p:oleObj>
              </mc:Choice>
              <mc:Fallback>
                <p:oleObj name="think-cell Folie" r:id="rId18" imgW="416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F61328A-DD5A-4376-9C6D-FC96B36418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595200"/>
            <a:ext cx="10689600" cy="262800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>
            <a:lvl1pPr algn="r">
              <a:defRPr sz="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CH"/>
              <a:t>stat@sbb.ch 18.11.2020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3200" y="6595200"/>
            <a:ext cx="316800" cy="262800"/>
          </a:xfrm>
          <a:prstGeom prst="rect">
            <a:avLst/>
          </a:prstGeom>
        </p:spPr>
        <p:txBody>
          <a:bodyPr vert="horz" wrap="square" lIns="0" tIns="46800" rIns="0" bIns="46800" rtlCol="0" anchor="t" anchorCtr="0">
            <a:noAutofit/>
          </a:bodyPr>
          <a:lstStyle>
            <a:lvl1pPr algn="r">
              <a:defRPr sz="800" b="1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115662-413A-4888-B9BC-797CDE14544F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835200"/>
            <a:ext cx="11040200" cy="49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720000" y="1512000"/>
            <a:ext cx="11040000" cy="507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7758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dt="0"/>
  <p:txStyles>
    <p:titleStyle>
      <a:lvl1pPr algn="l" defTabSz="1088406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83990" indent="-383990" algn="l" defTabSz="1088406" rtl="0" eaLnBrk="1" latinLnBrk="0" hangingPunct="1">
        <a:lnSpc>
          <a:spcPct val="100000"/>
        </a:lnSpc>
        <a:spcBef>
          <a:spcPts val="800"/>
        </a:spcBef>
        <a:buClr>
          <a:srgbClr val="FF0000"/>
        </a:buClr>
        <a:buSzPct val="80000"/>
        <a:buFont typeface="Wingdings 3" pitchFamily="18" charset="2"/>
        <a:buChar char="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3882" indent="-370408" algn="l" defTabSz="1088406" rtl="0" eaLnBrk="1" latinLnBrk="0" hangingPunct="1">
        <a:lnSpc>
          <a:spcPct val="100000"/>
        </a:lnSpc>
        <a:spcBef>
          <a:spcPts val="800"/>
        </a:spcBef>
        <a:buClr>
          <a:srgbClr val="000000"/>
        </a:buClr>
        <a:buSzPct val="80000"/>
        <a:buFont typeface="Arial" pitchFamily="34" charset="0"/>
        <a:buChar char="•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7357" indent="-353475" algn="l" defTabSz="1088406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SzPct val="90000"/>
        <a:buFont typeface="Symbol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0831" indent="-353475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DE" sz="2667" kern="1200" noProof="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86422" indent="-355591" algn="l" defTabSz="1088406" rtl="0" eaLnBrk="1" latinLnBrk="0" hangingPunct="1">
        <a:lnSpc>
          <a:spcPct val="100000"/>
        </a:lnSpc>
        <a:spcBef>
          <a:spcPts val="800"/>
        </a:spcBef>
        <a:buClr>
          <a:srgbClr val="2D327D"/>
        </a:buClr>
        <a:buSzPct val="90000"/>
        <a:buFont typeface="Symbol" panose="05050102010706020507" pitchFamily="18" charset="2"/>
        <a:buChar char="-"/>
        <a:defRPr lang="de-CH" sz="2667" kern="1200" noProof="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993113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17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19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20" indent="-272101" algn="l" defTabSz="108840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02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406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60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6810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011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214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417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3619" algn="l" defTabSz="1088406" rtl="0" eaLnBrk="1" latinLnBrk="0" hangingPunct="1"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7488" y="493295"/>
            <a:ext cx="9220200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7488" y="1949116"/>
            <a:ext cx="9220200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800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2" y="6484293"/>
            <a:ext cx="828614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9460" y="6484293"/>
            <a:ext cx="9218228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5839" y="6484293"/>
            <a:ext cx="74529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spc="10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EBCC42-C47E-42C1-A885-21EC5F328973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9" y="288303"/>
            <a:ext cx="561183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2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710" r:id="rId34"/>
    <p:sldLayoutId id="2147483711" r:id="rId35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6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8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487488" y="493295"/>
            <a:ext cx="9220200" cy="8482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/>
              <a:t>Titel hinzufügen.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487488" y="1949116"/>
            <a:ext cx="9220200" cy="44682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sz="2800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  <a:p>
            <a:pPr lvl="7"/>
            <a:endParaRPr lang="de-CH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50862" y="6484293"/>
            <a:ext cx="828614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fld id="{80211CA0-77D7-4CC2-8F9F-61D424A519D7}" type="datetimeyyyy">
              <a:rPr lang="de-CH" smtClean="0"/>
              <a:t>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9460" y="6484293"/>
            <a:ext cx="9218228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spc="1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SBB Division Abteilung und Bereich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95839" y="6484293"/>
            <a:ext cx="745299" cy="1279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spc="10" baseline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0EBCC42-C47E-42C1-A885-21EC5F328973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7099" y="288303"/>
            <a:ext cx="561183" cy="19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  <p:sldLayoutId id="2147483739" r:id="rId27"/>
    <p:sldLayoutId id="2147483740" r:id="rId28"/>
    <p:sldLayoutId id="2147483741" r:id="rId29"/>
    <p:sldLayoutId id="2147483742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spc="6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SzPct val="100000"/>
        <a:buFont typeface="SBB Light" pitchFamily="2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0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chart" Target="../charts/char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05204AB-07B8-4463-897A-7AAA87D1D0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52" imgH="353" progId="TCLayout.ActiveDocument.1">
                  <p:embed/>
                </p:oleObj>
              </mc:Choice>
              <mc:Fallback>
                <p:oleObj name="think-cell Folie" r:id="rId5" imgW="352" imgH="353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A05204AB-07B8-4463-897A-7AAA87D1D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D73BCCFE-9C49-4674-8A05-73BACB5E5D6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Affluence des voyageurs dans les gares en 2022.</a:t>
            </a:r>
            <a:endParaRPr lang="de-CH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337656755"/>
              </p:ext>
            </p:extLst>
          </p:nvPr>
        </p:nvGraphicFramePr>
        <p:xfrm>
          <a:off x="388189" y="1652791"/>
          <a:ext cx="11252949" cy="520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7C1F5462-CEF0-4F61-8CF0-966B6E3CE5FA}"/>
              </a:ext>
            </a:extLst>
          </p:cNvPr>
          <p:cNvSpPr txBox="1"/>
          <p:nvPr/>
        </p:nvSpPr>
        <p:spPr>
          <a:xfrm>
            <a:off x="1487488" y="1015830"/>
            <a:ext cx="9004162" cy="218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30" normalizeH="0" baseline="0" noProof="0" dirty="0">
                <a:ln>
                  <a:noFill/>
                </a:ln>
                <a:solidFill>
                  <a:srgbClr val="EB0000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Nombre moyen d’embarquements et de débarquements par jour ouvré en comparaison avec 2018.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AAD78FC-EBAB-42C7-8FC8-FD065083F070}"/>
              </a:ext>
            </a:extLst>
          </p:cNvPr>
          <p:cNvSpPr txBox="1"/>
          <p:nvPr/>
        </p:nvSpPr>
        <p:spPr>
          <a:xfrm>
            <a:off x="1487488" y="6106515"/>
            <a:ext cx="8029575" cy="4616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Les 12 gares les plus fréquentées sont représentées, en tenant compte des personnes montant et descendant des trains du chemin de fer; Zürich </a:t>
            </a:r>
            <a:r>
              <a:rPr lang="fr-FR" sz="1000" kern="0" dirty="0">
                <a:solidFill>
                  <a:srgbClr val="444444"/>
                </a:solidFill>
                <a:latin typeface="SBB Light"/>
              </a:rPr>
              <a:t>HB: sans SZU;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Bern: sans RBS; Basel SBB, Lausanne et Genève: les personnes montant et descendant des trains de et vers l’étranger ne sont que partiellement recensées.; Zürich Stadelhofen: sans FB; Biel/Bienne: sans ASM. Référence: années d’horaire 2018 et 2022.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39770BBD-8851-4CD7-9A78-C7E91EAF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6745" y="5875749"/>
            <a:ext cx="1727767" cy="17064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SBB Light"/>
                <a:ea typeface="+mn-ea"/>
                <a:cs typeface="+mn-cs"/>
              </a:rPr>
              <a:t>reporting.sbb.ch</a:t>
            </a:r>
          </a:p>
        </p:txBody>
      </p:sp>
    </p:spTree>
    <p:extLst>
      <p:ext uri="{BB962C8B-B14F-4D97-AF65-F5344CB8AC3E}">
        <p14:creationId xmlns:p14="http://schemas.microsoft.com/office/powerpoint/2010/main" val="237857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XLvQNESZ6lzyxrEfKKjQ"/>
</p:tagLst>
</file>

<file path=ppt/theme/theme1.xml><?xml version="1.0" encoding="utf-8"?>
<a:theme xmlns:a="http://schemas.openxmlformats.org/drawingml/2006/main" name="1_20170515_PPT-Vorlage_NEU_16-9">
  <a:themeElements>
    <a:clrScheme name="SBB">
      <a:dk1>
        <a:srgbClr val="000000"/>
      </a:dk1>
      <a:lt1>
        <a:srgbClr val="FFFFFF"/>
      </a:lt1>
      <a:dk2>
        <a:srgbClr val="B7B7B7"/>
      </a:dk2>
      <a:lt2>
        <a:srgbClr val="4C4C4C"/>
      </a:lt2>
      <a:accent1>
        <a:srgbClr val="ABADCB"/>
      </a:accent1>
      <a:accent2>
        <a:srgbClr val="6C6FA4"/>
      </a:accent2>
      <a:accent3>
        <a:srgbClr val="2D327D"/>
      </a:accent3>
      <a:accent4>
        <a:srgbClr val="FF9999"/>
      </a:accent4>
      <a:accent5>
        <a:srgbClr val="FF4C4C"/>
      </a:accent5>
      <a:accent6>
        <a:srgbClr val="FF0000"/>
      </a:accent6>
      <a:hlink>
        <a:srgbClr val="2D327D"/>
      </a:hlink>
      <a:folHlink>
        <a:srgbClr val="2D327D"/>
      </a:folHlink>
    </a:clrScheme>
    <a:fontScheme name="SB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wrap="square" lIns="36000" tIns="36000" rIns="36000" bIns="36000" rtlCol="0" anchor="t" anchorCtr="0">
        <a:normAutofit/>
      </a:bodyPr>
      <a:lstStyle>
        <a:defPPr algn="ctr">
          <a:defRPr sz="24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B7B7B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noProof="0" dirty="0" smtClean="0"/>
        </a:defPPr>
      </a:lstStyle>
    </a:txDef>
  </a:objectDefaults>
  <a:extraClrSchemeLst>
    <a:extraClrScheme>
      <a:clrScheme name="SBB">
        <a:dk1>
          <a:sysClr val="windowText" lastClr="000000"/>
        </a:dk1>
        <a:lt1>
          <a:sysClr val="window" lastClr="FFFFFF"/>
        </a:lt1>
        <a:dk2>
          <a:srgbClr val="B7B7B7"/>
        </a:dk2>
        <a:lt2>
          <a:srgbClr val="4C4C4C"/>
        </a:lt2>
        <a:accent1>
          <a:srgbClr val="ABADCB"/>
        </a:accent1>
        <a:accent2>
          <a:srgbClr val="6C6FA4"/>
        </a:accent2>
        <a:accent3>
          <a:srgbClr val="2D327D"/>
        </a:accent3>
        <a:accent4>
          <a:srgbClr val="FF9999"/>
        </a:accent4>
        <a:accent5>
          <a:srgbClr val="FF4C4C"/>
        </a:accent5>
        <a:accent6>
          <a:srgbClr val="EB0000"/>
        </a:accent6>
        <a:hlink>
          <a:srgbClr val="2D327D"/>
        </a:hlink>
        <a:folHlink>
          <a:srgbClr val="D5D6E5"/>
        </a:folHlink>
      </a:clrScheme>
    </a:extraClrScheme>
  </a:extraClrSchemeLst>
  <a:extLst>
    <a:ext uri="{05A4C25C-085E-4340-85A3-A5531E510DB2}">
      <thm15:themeFamily xmlns:thm15="http://schemas.microsoft.com/office/thememl/2012/main" name="20171027_PPT-Vorlage_NEU_16-9_DE.potx" id="{0F39B86A-6FEA-4482-98DD-A0AF78DA8361}" vid="{2F05930E-573E-4379-8421-B361C9D363BB}"/>
    </a:ext>
  </a:extLst>
</a:theme>
</file>

<file path=ppt/theme/theme2.xml><?xml version="1.0" encoding="utf-8"?>
<a:theme xmlns:a="http://schemas.openxmlformats.org/drawingml/2006/main" name="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Vorlage_16-9.potx" id="{AFB2A5A8-0A5A-4D2B-9D1C-2542F94FB30E}" vid="{15E43739-6510-4178-811B-133FA854CD7A}"/>
    </a:ext>
  </a:extLst>
</a:theme>
</file>

<file path=ppt/theme/theme3.xml><?xml version="1.0" encoding="utf-8"?>
<a:theme xmlns:a="http://schemas.openxmlformats.org/drawingml/2006/main" name="1_Benutzerdefiniertes Design">
  <a:themeElements>
    <a:clrScheme name="SBB">
      <a:dk1>
        <a:sysClr val="windowText" lastClr="000000"/>
      </a:dk1>
      <a:lt1>
        <a:sysClr val="window" lastClr="FFFFFF"/>
      </a:lt1>
      <a:dk2>
        <a:srgbClr val="444444"/>
      </a:dk2>
      <a:lt2>
        <a:srgbClr val="E5E5E5"/>
      </a:lt2>
      <a:accent1>
        <a:srgbClr val="A20013"/>
      </a:accent1>
      <a:accent2>
        <a:srgbClr val="C60018"/>
      </a:accent2>
      <a:accent3>
        <a:srgbClr val="EB0000"/>
      </a:accent3>
      <a:accent4>
        <a:srgbClr val="E5E5E5"/>
      </a:accent4>
      <a:accent5>
        <a:srgbClr val="BDBDBD"/>
      </a:accent5>
      <a:accent6>
        <a:srgbClr val="8D8D8D"/>
      </a:accent6>
      <a:hlink>
        <a:srgbClr val="444444"/>
      </a:hlink>
      <a:folHlink>
        <a:srgbClr val="444444"/>
      </a:folHlink>
    </a:clrScheme>
    <a:fontScheme name="SBB">
      <a:majorFont>
        <a:latin typeface="SBB Light"/>
        <a:ea typeface=""/>
        <a:cs typeface=""/>
      </a:majorFont>
      <a:minorFont>
        <a:latin typeface="SBB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0" tIns="0" rIns="0" bIns="0"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BB_PPT_Folienbibliothek_16-9.potx" id="{5661FAAD-0434-4CE1-BCF0-B44E0993DACB}" vid="{03AF73CB-3D4D-47A6-916A-F20A5F10DFAB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392CA6BBE5574789A5155D1822A344" ma:contentTypeVersion="17" ma:contentTypeDescription="Ein neues Dokument erstellen." ma:contentTypeScope="" ma:versionID="93808078b09d6013c2f10fc10dcb4d7b">
  <xsd:schema xmlns:xsd="http://www.w3.org/2001/XMLSchema" xmlns:xs="http://www.w3.org/2001/XMLSchema" xmlns:p="http://schemas.microsoft.com/office/2006/metadata/properties" xmlns:ns2="96e82a89-ba48-4728-b345-cf206dbec8f1" xmlns:ns3="2f5c8543-cf23-4718-a3b8-32b0a91d511a" targetNamespace="http://schemas.microsoft.com/office/2006/metadata/properties" ma:root="true" ma:fieldsID="8a1b71b62ba116778a09da76b3231462" ns2:_="" ns3:_="">
    <xsd:import namespace="96e82a89-ba48-4728-b345-cf206dbec8f1"/>
    <xsd:import namespace="2f5c8543-cf23-4718-a3b8-32b0a91d51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Ausgabe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82a89-ba48-4728-b345-cf206dbec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e3da64-c71a-4074-9be5-101312c09dec}" ma:internalName="TaxCatchAll" ma:showField="CatchAllData" ma:web="96e82a89-ba48-4728-b345-cf206dbec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c8543-cf23-4718-a3b8-32b0a91d5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usgabe" ma:index="14" nillable="true" ma:displayName="Ausgabe" ma:description="Ausgabe des Dokumentes" ma:format="RadioButtons" ma:internalName="Ausgabe">
      <xsd:simpleType>
        <xsd:union memberTypes="dms:Text">
          <xsd:simpleType>
            <xsd:restriction base="dms:Choice">
              <xsd:enumeration value="2016"/>
              <xsd:enumeration value="2017"/>
              <xsd:enumeration value="2018"/>
              <xsd:enumeration value="2019"/>
            </xsd:restriction>
          </xsd:simpleType>
        </xsd:un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2e7e7b05-955d-4ec1-8c45-691041b8b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sgabe xmlns="2f5c8543-cf23-4718-a3b8-32b0a91d511a" xsi:nil="true"/>
    <SharedWithUsers xmlns="96e82a89-ba48-4728-b345-cf206dbec8f1">
      <UserInfo>
        <DisplayName>Schärli Reto (KOM-NEW)</DisplayName>
        <AccountId>437</AccountId>
        <AccountType/>
      </UserInfo>
      <UserInfo>
        <DisplayName>Vrecko Gabriela (KOM-I)</DisplayName>
        <AccountId>345</AccountId>
        <AccountType/>
      </UserInfo>
      <UserInfo>
        <DisplayName>Vincen Raj Bobisha (KOM-NEW - Extern)</DisplayName>
        <AccountId>4510</AccountId>
        <AccountType/>
      </UserInfo>
      <UserInfo>
        <DisplayName>Carecci Silvano (IM-BW-BDM)</DisplayName>
        <AccountId>5126</AccountId>
        <AccountType/>
      </UserInfo>
      <UserInfo>
        <DisplayName>Burkhard Sabina (KOM-NEW)</DisplayName>
        <AccountId>5505</AccountId>
        <AccountType/>
      </UserInfo>
      <UserInfo>
        <DisplayName>Susuri Urimé (F)</DisplayName>
        <AccountId>5872</AccountId>
        <AccountType/>
      </UserInfo>
      <UserInfo>
        <DisplayName>Vincen Raj Bobisha (HR-TKB-FU-HOP)</DisplayName>
        <AccountId>5704</AccountId>
        <AccountType/>
      </UserInfo>
      <UserInfo>
        <DisplayName>Dischoe Marc Olivier (KOM-NEW)</DisplayName>
        <AccountId>577</AccountId>
        <AccountType/>
      </UserInfo>
      <UserInfo>
        <DisplayName>Wipf Claudia (KOM-P-MP)</DisplayName>
        <AccountId>844</AccountId>
        <AccountType/>
      </UserInfo>
    </SharedWithUsers>
    <lcf76f155ced4ddcb4097134ff3c332f xmlns="2f5c8543-cf23-4718-a3b8-32b0a91d511a">
      <Terms xmlns="http://schemas.microsoft.com/office/infopath/2007/PartnerControls"/>
    </lcf76f155ced4ddcb4097134ff3c332f>
    <TaxCatchAll xmlns="96e82a89-ba48-4728-b345-cf206dbec8f1" xsi:nil="true"/>
  </documentManagement>
</p:properties>
</file>

<file path=customXml/itemProps1.xml><?xml version="1.0" encoding="utf-8"?>
<ds:datastoreItem xmlns:ds="http://schemas.openxmlformats.org/officeDocument/2006/customXml" ds:itemID="{DAB7085B-D9CF-4930-865D-AE9ED154F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9FAEAE-8496-470D-83B5-8CB7DD781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82a89-ba48-4728-b345-cf206dbec8f1"/>
    <ds:schemaRef ds:uri="2f5c8543-cf23-4718-a3b8-32b0a91d51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15E158-F398-42BF-8A91-7C2A147B9234}">
  <ds:schemaRefs>
    <ds:schemaRef ds:uri="96e82a89-ba48-4728-b345-cf206dbec8f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f5c8543-cf23-4718-a3b8-32b0a91d511a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122</Words>
  <Application>Microsoft Office PowerPoint</Application>
  <PresentationFormat>Breitbild</PresentationFormat>
  <Paragraphs>6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10" baseType="lpstr">
      <vt:lpstr>Arial</vt:lpstr>
      <vt:lpstr>Calibri</vt:lpstr>
      <vt:lpstr>SBB Light</vt:lpstr>
      <vt:lpstr>Symbol</vt:lpstr>
      <vt:lpstr>Wingdings 3</vt:lpstr>
      <vt:lpstr>1_20170515_PPT-Vorlage_NEU_16-9</vt:lpstr>
      <vt:lpstr>Benutzerdefiniertes Design</vt:lpstr>
      <vt:lpstr>1_Benutzerdefiniertes Design</vt:lpstr>
      <vt:lpstr>think-cell Folie</vt:lpstr>
      <vt:lpstr>Affluence des voyageurs dans les gares en 2022.</vt:lpstr>
    </vt:vector>
  </TitlesOfParts>
  <Company>SBB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Affluence des voyageurs dans les gares en 2022.</dc:title>
  <dc:creator>Meyer Raphael (KOM-PGA-VSF)</dc:creator>
  <cp:lastModifiedBy>Stefan Weigel (PAR-ES)</cp:lastModifiedBy>
  <cp:revision>57</cp:revision>
  <dcterms:created xsi:type="dcterms:W3CDTF">2020-09-30T11:00:09Z</dcterms:created>
  <dcterms:modified xsi:type="dcterms:W3CDTF">2023-06-08T15:10:16Z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0x010100AF392CA6BBE5574789A5155D1822A344</vt:lpwstr>
  </property>
  <property fmtid="{D5CDD505-2E9C-101B-9397-08002B2CF9AE}" pid="3" name="_dlc_DocIdItemGuid">
    <vt:lpwstr>7f61737c-4fb7-4bc4-8821-d36f28de962c</vt:lpwstr>
  </property>
  <property fmtid="{D5CDD505-2E9C-101B-9397-08002B2CF9AE}" pid="4" name="TmpVertraulichkeit">
    <vt:lpwstr/>
  </property>
  <property fmtid="{D5CDD505-2E9C-101B-9397-08002B2CF9AE}" pid="5" name="TmpStatus">
    <vt:lpwstr/>
  </property>
  <property fmtid="{D5CDD505-2E9C-101B-9397-08002B2CF9AE}" pid="6" name="MSIP_Label_5bc72e09-8d7d-491f-a3d1-5693fc6e93f6_Enabled">
    <vt:lpwstr>true</vt:lpwstr>
  </property>
  <property fmtid="{D5CDD505-2E9C-101B-9397-08002B2CF9AE}" pid="7" name="MSIP_Label_5bc72e09-8d7d-491f-a3d1-5693fc6e93f6_SetDate">
    <vt:lpwstr>2021-10-19T13:12:15Z</vt:lpwstr>
  </property>
  <property fmtid="{D5CDD505-2E9C-101B-9397-08002B2CF9AE}" pid="8" name="MSIP_Label_5bc72e09-8d7d-491f-a3d1-5693fc6e93f6_Method">
    <vt:lpwstr>Privileged</vt:lpwstr>
  </property>
  <property fmtid="{D5CDD505-2E9C-101B-9397-08002B2CF9AE}" pid="9" name="MSIP_Label_5bc72e09-8d7d-491f-a3d1-5693fc6e93f6_Name">
    <vt:lpwstr>öffentlich</vt:lpwstr>
  </property>
  <property fmtid="{D5CDD505-2E9C-101B-9397-08002B2CF9AE}" pid="10" name="MSIP_Label_5bc72e09-8d7d-491f-a3d1-5693fc6e93f6_SiteId">
    <vt:lpwstr>2cda5d11-f0ac-46b3-967d-af1b2e1bd01a</vt:lpwstr>
  </property>
  <property fmtid="{D5CDD505-2E9C-101B-9397-08002B2CF9AE}" pid="11" name="MSIP_Label_5bc72e09-8d7d-491f-a3d1-5693fc6e93f6_ActionId">
    <vt:lpwstr>3b8d0866-56e4-4c4e-8fb7-7b1e972867f0</vt:lpwstr>
  </property>
  <property fmtid="{D5CDD505-2E9C-101B-9397-08002B2CF9AE}" pid="12" name="MSIP_Label_5bc72e09-8d7d-491f-a3d1-5693fc6e93f6_ContentBits">
    <vt:lpwstr>0</vt:lpwstr>
  </property>
  <property fmtid="{D5CDD505-2E9C-101B-9397-08002B2CF9AE}" pid="13" name="MediaServiceImageTags">
    <vt:lpwstr/>
  </property>
</Properties>
</file>