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27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000"/>
    <a:srgbClr val="8D8D8D"/>
    <a:srgbClr val="444444"/>
    <a:srgbClr val="C60018"/>
    <a:srgbClr val="A20013"/>
    <a:srgbClr val="BDBDBD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624" y="114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2E74F6D9-9510-460C-A6B0-3AD9B51F8956}"/>
    <pc:docChg chg="custSel delSld modSld">
      <pc:chgData name="Meyer Raphael (PAR-ES)" userId="79615dfe-ed48-4e74-a40f-4f7b034c1c27" providerId="ADAL" clId="{2E74F6D9-9510-460C-A6B0-3AD9B51F8956}" dt="2022-03-10T10:36:35.276" v="16" actId="27918"/>
      <pc:docMkLst>
        <pc:docMk/>
      </pc:docMkLst>
      <pc:sldChg chg="modSp mod">
        <pc:chgData name="Meyer Raphael (PAR-ES)" userId="79615dfe-ed48-4e74-a40f-4f7b034c1c27" providerId="ADAL" clId="{2E74F6D9-9510-460C-A6B0-3AD9B51F8956}" dt="2022-03-10T10:36:35.276" v="16" actId="27918"/>
        <pc:sldMkLst>
          <pc:docMk/>
          <pc:sldMk cId="2641487227" sldId="271"/>
        </pc:sldMkLst>
        <pc:spChg chg="mod">
          <ac:chgData name="Meyer Raphael (PAR-ES)" userId="79615dfe-ed48-4e74-a40f-4f7b034c1c27" providerId="ADAL" clId="{2E74F6D9-9510-460C-A6B0-3AD9B51F8956}" dt="2022-03-10T10:35:44.072" v="0"/>
          <ac:spMkLst>
            <pc:docMk/>
            <pc:sldMk cId="264148722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2E74F6D9-9510-460C-A6B0-3AD9B51F8956}" dt="2022-03-10T10:35:55.864" v="5" actId="20577"/>
          <ac:spMkLst>
            <pc:docMk/>
            <pc:sldMk cId="2641487227" sldId="271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2E74F6D9-9510-460C-A6B0-3AD9B51F8956}" dt="2022-03-10T10:36:14.321" v="12" actId="20577"/>
          <ac:spMkLst>
            <pc:docMk/>
            <pc:sldMk cId="2641487227" sldId="27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2E74F6D9-9510-460C-A6B0-3AD9B51F8956}" dt="2022-03-10T10:36:09.237" v="6"/>
          <ac:spMkLst>
            <pc:docMk/>
            <pc:sldMk cId="2641487227" sldId="271"/>
            <ac:spMk id="10" creationId="{41B9B9AB-4B12-4760-AF37-4FABDDFAE68B}"/>
          </ac:spMkLst>
        </pc:spChg>
      </pc:sldChg>
      <pc:sldChg chg="del">
        <pc:chgData name="Meyer Raphael (PAR-ES)" userId="79615dfe-ed48-4e74-a40f-4f7b034c1c27" providerId="ADAL" clId="{2E74F6D9-9510-460C-A6B0-3AD9B51F8956}" dt="2022-03-10T10:36:24.143" v="13" actId="47"/>
        <pc:sldMkLst>
          <pc:docMk/>
          <pc:sldMk cId="1065586608" sldId="273"/>
        </pc:sldMkLst>
      </pc:sldChg>
    </pc:docChg>
  </pc:docChgLst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A09B205D-F152-4260-A08F-D50F46FAECFB}"/>
    <pc:docChg chg="delSld">
      <pc:chgData name="Meyer Raphael (PAR-ES)" userId="79615dfe-ed48-4e74-a40f-4f7b034c1c27" providerId="ADAL" clId="{A09B205D-F152-4260-A08F-D50F46FAECFB}" dt="2021-11-08T11:29:13.724" v="0" actId="47"/>
      <pc:docMkLst>
        <pc:docMk/>
      </pc:docMkLst>
      <pc:sldChg chg="del">
        <pc:chgData name="Meyer Raphael (PAR-ES)" userId="79615dfe-ed48-4e74-a40f-4f7b034c1c27" providerId="ADAL" clId="{A09B205D-F152-4260-A08F-D50F46FAECFB}" dt="2021-11-08T11:29:13.724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A09B205D-F152-4260-A08F-D50F46FAECFB}" dt="2021-11-08T11:29:13.724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A09B205D-F152-4260-A08F-D50F46FAECFB}" dt="2021-11-08T11:29:13.724" v="0" actId="47"/>
        <pc:sldMkLst>
          <pc:docMk/>
          <pc:sldMk cId="1963209825" sldId="272"/>
        </pc:sldMkLst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9C3EE6B5-CBDD-4799-BFBC-6ABA612315CD}"/>
    <pc:docChg chg="modSld">
      <pc:chgData name="Weigel Stefan (PAR-EPS)" userId="fd3b2067-2981-4ad8-bf3a-d2e1004e4fa8" providerId="ADAL" clId="{9C3EE6B5-CBDD-4799-BFBC-6ABA612315CD}" dt="2023-11-21T15:05:00.159" v="27" actId="20577"/>
      <pc:docMkLst>
        <pc:docMk/>
      </pc:docMkLst>
      <pc:sldChg chg="modSp mod">
        <pc:chgData name="Weigel Stefan (PAR-EPS)" userId="fd3b2067-2981-4ad8-bf3a-d2e1004e4fa8" providerId="ADAL" clId="{9C3EE6B5-CBDD-4799-BFBC-6ABA612315CD}" dt="2023-11-21T15:05:00.159" v="27" actId="20577"/>
        <pc:sldMkLst>
          <pc:docMk/>
          <pc:sldMk cId="2641487227" sldId="271"/>
        </pc:sldMkLst>
        <pc:spChg chg="mod">
          <ac:chgData name="Weigel Stefan (PAR-EPS)" userId="fd3b2067-2981-4ad8-bf3a-d2e1004e4fa8" providerId="ADAL" clId="{9C3EE6B5-CBDD-4799-BFBC-6ABA612315CD}" dt="2023-11-21T15:05:00.159" v="27" actId="20577"/>
          <ac:spMkLst>
            <pc:docMk/>
            <pc:sldMk cId="2641487227" sldId="271"/>
            <ac:spMk id="6" creationId="{0148E78D-7FBB-46BC-A7E3-0EFE6D9E4679}"/>
          </ac:spMkLst>
        </pc:spChg>
        <pc:spChg chg="mod">
          <ac:chgData name="Weigel Stefan (PAR-EPS)" userId="fd3b2067-2981-4ad8-bf3a-d2e1004e4fa8" providerId="ADAL" clId="{9C3EE6B5-CBDD-4799-BFBC-6ABA612315CD}" dt="2023-11-21T11:45:20.373" v="9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39AB77BC-DB1B-4FC0-9608-51BFAD366678}"/>
    <pc:docChg chg="modSld">
      <pc:chgData name="Weigel Stefan (PAR-EPS)" userId="fd3b2067-2981-4ad8-bf3a-d2e1004e4fa8" providerId="ADAL" clId="{39AB77BC-DB1B-4FC0-9608-51BFAD366678}" dt="2024-02-02T08:59:53.242" v="3" actId="27918"/>
      <pc:docMkLst>
        <pc:docMk/>
      </pc:docMkLst>
      <pc:sldChg chg="mod">
        <pc:chgData name="Weigel Stefan (PAR-EPS)" userId="fd3b2067-2981-4ad8-bf3a-d2e1004e4fa8" providerId="ADAL" clId="{39AB77BC-DB1B-4FC0-9608-51BFAD366678}" dt="2024-02-02T08:59:53.242" v="3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30B7A107-6B1F-447B-8DFC-B7E0C5A69D22}"/>
    <pc:docChg chg="modSld">
      <pc:chgData name="Weigel Stefan (PAR-ES)" userId="fd3b2067-2981-4ad8-bf3a-d2e1004e4fa8" providerId="ADAL" clId="{30B7A107-6B1F-447B-8DFC-B7E0C5A69D22}" dt="2023-01-31T17:59:15.758" v="22"/>
      <pc:docMkLst>
        <pc:docMk/>
      </pc:docMkLst>
      <pc:sldChg chg="modSp mod">
        <pc:chgData name="Weigel Stefan (PAR-ES)" userId="fd3b2067-2981-4ad8-bf3a-d2e1004e4fa8" providerId="ADAL" clId="{30B7A107-6B1F-447B-8DFC-B7E0C5A69D22}" dt="2023-01-31T17:59:15.758" v="22"/>
        <pc:sldMkLst>
          <pc:docMk/>
          <pc:sldMk cId="2641487227" sldId="271"/>
        </pc:sldMkLst>
        <pc:spChg chg="mod">
          <ac:chgData name="Weigel Stefan (PAR-ES)" userId="fd3b2067-2981-4ad8-bf3a-d2e1004e4fa8" providerId="ADAL" clId="{30B7A107-6B1F-447B-8DFC-B7E0C5A69D22}" dt="2023-01-25T14:35:09.401" v="1" actId="20577"/>
          <ac:spMkLst>
            <pc:docMk/>
            <pc:sldMk cId="2641487227" sldId="271"/>
            <ac:spMk id="6" creationId="{0148E78D-7FBB-46BC-A7E3-0EFE6D9E4679}"/>
          </ac:spMkLst>
        </pc:spChg>
        <pc:graphicFrameChg chg="mod">
          <ac:chgData name="Weigel Stefan (PAR-ES)" userId="fd3b2067-2981-4ad8-bf3a-d2e1004e4fa8" providerId="ADAL" clId="{30B7A107-6B1F-447B-8DFC-B7E0C5A69D22}" dt="2023-01-31T17:59:15.758" v="22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44D2B230-10B4-4502-9FFD-6F28BB44728F}"/>
    <pc:docChg chg="modSld">
      <pc:chgData name="Meyer Raphael (PAR-ES)" userId="79615dfe-ed48-4e74-a40f-4f7b034c1c27" providerId="ADAL" clId="{44D2B230-10B4-4502-9FFD-6F28BB44728F}" dt="2021-11-08T12:11:08.081" v="14" actId="1035"/>
      <pc:docMkLst>
        <pc:docMk/>
      </pc:docMkLst>
      <pc:sldChg chg="addSp modSp mod">
        <pc:chgData name="Meyer Raphael (PAR-ES)" userId="79615dfe-ed48-4e74-a40f-4f7b034c1c27" providerId="ADAL" clId="{44D2B230-10B4-4502-9FFD-6F28BB44728F}" dt="2021-11-08T12:11:08.081" v="14" actId="1035"/>
        <pc:sldMkLst>
          <pc:docMk/>
          <pc:sldMk cId="1065586608" sldId="273"/>
        </pc:sldMkLst>
        <pc:spChg chg="add mod">
          <ac:chgData name="Meyer Raphael (PAR-ES)" userId="79615dfe-ed48-4e74-a40f-4f7b034c1c27" providerId="ADAL" clId="{44D2B230-10B4-4502-9FFD-6F28BB44728F}" dt="2021-11-08T12:11:08.081" v="14" actId="1035"/>
          <ac:spMkLst>
            <pc:docMk/>
            <pc:sldMk cId="1065586608" sldId="273"/>
            <ac:spMk id="8" creationId="{372D1D2E-5445-489E-A3F2-D49DFC8BE2C6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46949456911378"/>
          <c:y val="8.9940708223574681E-2"/>
          <c:w val="0.77970737914140231"/>
          <c:h val="0.8199741906118294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data!$I$2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8D8D8D"/>
            </a:solidFill>
          </c:spPr>
          <c:invertIfNegative val="0"/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717-4190-826F-80A673570E12}"/>
              </c:ext>
            </c:extLst>
          </c:dPt>
          <c:dPt>
            <c:idx val="15"/>
            <c:invertIfNegative val="0"/>
            <c:bubble3D val="0"/>
            <c:spPr>
              <a:solidFill>
                <a:srgbClr val="EB0000"/>
              </a:solidFill>
            </c:spPr>
            <c:extLst>
              <c:ext xmlns:c16="http://schemas.microsoft.com/office/drawing/2014/chart" uri="{C3380CC4-5D6E-409C-BE32-E72D297353CC}">
                <c16:uniqueId val="{00000005-EE3C-4C43-A7B7-0024E28DB0B0}"/>
              </c:ext>
            </c:extLst>
          </c:dPt>
          <c:val>
            <c:numRef>
              <c:f>data!$I$3:$I$18</c:f>
              <c:numCache>
                <c:formatCode>0.0</c:formatCode>
                <c:ptCount val="16"/>
                <c:pt idx="0">
                  <c:v>304.17453435051698</c:v>
                </c:pt>
                <c:pt idx="1">
                  <c:v>560.94169704265903</c:v>
                </c:pt>
                <c:pt idx="2">
                  <c:v>571.97518831600098</c:v>
                </c:pt>
                <c:pt idx="3">
                  <c:v>648.28783664332798</c:v>
                </c:pt>
                <c:pt idx="4">
                  <c:v>775.41062093442099</c:v>
                </c:pt>
                <c:pt idx="5">
                  <c:v>790.10082409021504</c:v>
                </c:pt>
                <c:pt idx="6">
                  <c:v>821.71542981001005</c:v>
                </c:pt>
                <c:pt idx="7">
                  <c:v>823.88945928553403</c:v>
                </c:pt>
                <c:pt idx="8">
                  <c:v>867.60331004423995</c:v>
                </c:pt>
                <c:pt idx="9">
                  <c:v>960.065163159706</c:v>
                </c:pt>
                <c:pt idx="10">
                  <c:v>1074.7297920964199</c:v>
                </c:pt>
                <c:pt idx="11">
                  <c:v>1094.2895199667601</c:v>
                </c:pt>
                <c:pt idx="12">
                  <c:v>1224.05849477017</c:v>
                </c:pt>
                <c:pt idx="13">
                  <c:v>1411.8969700724001</c:v>
                </c:pt>
                <c:pt idx="14">
                  <c:v>1510.40028281185</c:v>
                </c:pt>
                <c:pt idx="15">
                  <c:v>2178.7805092815802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611-4BE3-9E26-ED344772E0FA}"/>
            </c:ext>
          </c:extLst>
        </c:ser>
        <c:ser>
          <c:idx val="0"/>
          <c:order val="1"/>
          <c:tx>
            <c:strRef>
              <c:f>data!$H$2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E5E5E5"/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0EB-4086-B314-698BDD6187D3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0EB-4086-B314-698BDD6187D3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0EB-4086-B314-698BDD6187D3}"/>
              </c:ext>
            </c:extLst>
          </c:dPt>
          <c:cat>
            <c:strRef>
              <c:f>data!$G$3:$G$18</c:f>
              <c:strCache>
                <c:ptCount val="16"/>
                <c:pt idx="0">
                  <c:v>Romania</c:v>
                </c:pt>
                <c:pt idx="1">
                  <c:v>Norvegia</c:v>
                </c:pt>
                <c:pt idx="2">
                  <c:v>Spagna</c:v>
                </c:pt>
                <c:pt idx="3">
                  <c:v>Polonia</c:v>
                </c:pt>
                <c:pt idx="4">
                  <c:v>Gran Bretagna</c:v>
                </c:pt>
                <c:pt idx="5">
                  <c:v>Italia</c:v>
                </c:pt>
                <c:pt idx="6">
                  <c:v>Finlandia</c:v>
                </c:pt>
                <c:pt idx="7">
                  <c:v>Belgio</c:v>
                </c:pt>
                <c:pt idx="8">
                  <c:v>Cechia</c:v>
                </c:pt>
                <c:pt idx="9">
                  <c:v>Paesi Bassi</c:v>
                </c:pt>
                <c:pt idx="10">
                  <c:v>Danimarca</c:v>
                </c:pt>
                <c:pt idx="11">
                  <c:v>Germania</c:v>
                </c:pt>
                <c:pt idx="12">
                  <c:v>Svezia</c:v>
                </c:pt>
                <c:pt idx="13">
                  <c:v>Austria</c:v>
                </c:pt>
                <c:pt idx="14">
                  <c:v>Francia</c:v>
                </c:pt>
                <c:pt idx="15">
                  <c:v>Svizzera</c:v>
                </c:pt>
              </c:strCache>
            </c:strRef>
          </c:cat>
          <c:val>
            <c:numRef>
              <c:f>data!$H$3:$H$18</c:f>
              <c:numCache>
                <c:formatCode>0.0</c:formatCode>
                <c:ptCount val="16"/>
                <c:pt idx="0">
                  <c:v>305.55380514855602</c:v>
                </c:pt>
                <c:pt idx="1">
                  <c:v>692.11823577850703</c:v>
                </c:pt>
                <c:pt idx="2">
                  <c:v>609.45292393950604</c:v>
                </c:pt>
                <c:pt idx="3">
                  <c:v>581.06116796350796</c:v>
                </c:pt>
                <c:pt idx="4">
                  <c:v>1066.9888871370799</c:v>
                </c:pt>
                <c:pt idx="5">
                  <c:v>948.769085036913</c:v>
                </c:pt>
                <c:pt idx="6">
                  <c:v>891.17462027346198</c:v>
                </c:pt>
                <c:pt idx="7">
                  <c:v>941.55404584445705</c:v>
                </c:pt>
                <c:pt idx="8">
                  <c:v>1015.15447207993</c:v>
                </c:pt>
                <c:pt idx="9">
                  <c:v>1114.4567152766999</c:v>
                </c:pt>
                <c:pt idx="10">
                  <c:v>1060.3213628993699</c:v>
                </c:pt>
                <c:pt idx="11">
                  <c:v>1205.43422716332</c:v>
                </c:pt>
                <c:pt idx="12">
                  <c:v>1415.3351764869799</c:v>
                </c:pt>
                <c:pt idx="13">
                  <c:v>1488.8107758802801</c:v>
                </c:pt>
                <c:pt idx="14">
                  <c:v>1430.5288640316101</c:v>
                </c:pt>
                <c:pt idx="15">
                  <c:v>2505.1031061581998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EB-4086-B314-698BDD6187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65451520"/>
        <c:axId val="65449984"/>
      </c:barChart>
      <c:valAx>
        <c:axId val="65449984"/>
        <c:scaling>
          <c:orientation val="minMax"/>
          <c:max val="300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chemeClr val="tx2"/>
                </a:solidFill>
              </a:defRPr>
            </a:pPr>
            <a:endParaRPr lang="de-DE"/>
          </a:p>
        </c:txPr>
        <c:crossAx val="65451520"/>
        <c:crosses val="autoZero"/>
        <c:crossBetween val="between"/>
        <c:majorUnit val="500"/>
      </c:valAx>
      <c:catAx>
        <c:axId val="65451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000">
                <a:solidFill>
                  <a:schemeClr val="tx2"/>
                </a:solidFill>
              </a:defRPr>
            </a:pPr>
            <a:endParaRPr lang="de-DE"/>
          </a:p>
        </c:txPr>
        <c:crossAx val="65449984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92385781189060756"/>
          <c:y val="1.4393958798823004E-2"/>
          <c:w val="4.9926596467412362E-2"/>
          <c:h val="7.5486226794841654E-2"/>
        </c:manualLayout>
      </c:layout>
      <c:overlay val="0"/>
      <c:txPr>
        <a:bodyPr/>
        <a:lstStyle/>
        <a:p>
          <a:pPr>
            <a:defRPr sz="10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0.99248</cdr:x>
      <cdr:y>0.03028</cdr:y>
    </cdr:from>
    <cdr:to>
      <cdr:x>1</cdr:x>
      <cdr:y>0.08862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9606259" y="133582"/>
          <a:ext cx="72768" cy="2573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endParaRPr lang="de-CH" sz="1200" dirty="0">
            <a:solidFill>
              <a:srgbClr val="444444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7954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it-IT" dirty="0"/>
              <a:t>Domanda di trasporto passeggeri in Europa.</a:t>
            </a:r>
            <a:endParaRPr lang="de-CH" sz="1400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784319321"/>
              </p:ext>
            </p:extLst>
          </p:nvPr>
        </p:nvGraphicFramePr>
        <p:xfrm>
          <a:off x="1027866" y="1487577"/>
          <a:ext cx="9676646" cy="4411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0148E78D-7FBB-46BC-A7E3-0EFE6D9E467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Chilometri percorsi in treno per abitante </a:t>
            </a:r>
            <a:r>
              <a:rPr kumimoji="0" lang="it-IT" sz="1400" b="0" i="0" u="none" strike="noStrike" kern="1200" cap="none" spc="30" normalizeH="0" baseline="0" noProof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nel 2022.</a:t>
            </a:r>
            <a:endParaRPr kumimoji="0" lang="it-IT" sz="1400" b="0" i="0" u="none" strike="noStrike" kern="1200" cap="none" spc="30" normalizeH="0" baseline="0" noProof="0" dirty="0">
              <a:ln>
                <a:noFill/>
              </a:ln>
              <a:solidFill>
                <a:srgbClr val="EB0000"/>
              </a:solidFill>
              <a:effectLst/>
              <a:uLnTx/>
              <a:uFillTx/>
              <a:latin typeface="SBB Light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1B9B9AB-4B12-4760-AF37-4FABDDFAE68B}"/>
              </a:ext>
            </a:extLst>
          </p:cNvPr>
          <p:cNvSpPr txBox="1"/>
          <p:nvPr/>
        </p:nvSpPr>
        <p:spPr>
          <a:xfrm rot="16200000">
            <a:off x="9605908" y="3954664"/>
            <a:ext cx="3947678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Fonti</a:t>
            </a:r>
            <a: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: Eurostat, OECD, ORR, ONS.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reporting.ffs.ch</a:t>
            </a:r>
          </a:p>
        </p:txBody>
      </p:sp>
    </p:spTree>
    <p:extLst>
      <p:ext uri="{BB962C8B-B14F-4D97-AF65-F5344CB8AC3E}">
        <p14:creationId xmlns:p14="http://schemas.microsoft.com/office/powerpoint/2010/main" val="26414872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7A578EE-5B24-4458-BAAD-260D6E9FE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45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Domanda di trasporto passeggeri in Europa.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Domanda di trasporto passeggeri in Europa.</dc:title>
  <dc:creator>Meyer Raphael (KOM-PGA-VSF)</dc:creator>
  <cp:lastModifiedBy>Stefan Weigel (PAR-EPS)</cp:lastModifiedBy>
  <cp:revision>17</cp:revision>
  <dcterms:created xsi:type="dcterms:W3CDTF">2020-09-30T11:00:09Z</dcterms:created>
  <dcterms:modified xsi:type="dcterms:W3CDTF">2024-02-28T12:08:20Z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