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767676"/>
    <a:srgbClr val="0079C7"/>
    <a:srgbClr val="E5E5E5"/>
    <a:srgbClr val="8D8D8D"/>
    <a:srgbClr val="A8A8A8"/>
    <a:srgbClr val="5A5A5A"/>
    <a:srgbClr val="444444"/>
    <a:srgbClr val="2D327D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34:31.251" v="56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34:31.251" v="56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59A3AA6B-0319-463A-8782-A83ADFFB7DF3}" dt="2024-02-28T07:34:22.255" v="52" actId="20577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60018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64000</c:v>
                </c:pt>
                <c:pt idx="1">
                  <c:v>76000</c:v>
                </c:pt>
                <c:pt idx="2">
                  <c:v>78000</c:v>
                </c:pt>
                <c:pt idx="3">
                  <c:v>87000</c:v>
                </c:pt>
                <c:pt idx="4">
                  <c:v>114000</c:v>
                </c:pt>
                <c:pt idx="5">
                  <c:v>126000</c:v>
                </c:pt>
                <c:pt idx="6">
                  <c:v>131000</c:v>
                </c:pt>
                <c:pt idx="7">
                  <c:v>140000</c:v>
                </c:pt>
                <c:pt idx="8">
                  <c:v>144000</c:v>
                </c:pt>
                <c:pt idx="9">
                  <c:v>171000</c:v>
                </c:pt>
                <c:pt idx="10">
                  <c:v>297000</c:v>
                </c:pt>
                <c:pt idx="11">
                  <c:v>399000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5A-4BFC-B039-8395A69970BE}"/>
              </c:ext>
            </c:extLst>
          </c:dPt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data!$H$3:$H$14</c:f>
              <c:numCache>
                <c:formatCode>#,##0</c:formatCode>
                <c:ptCount val="12"/>
                <c:pt idx="0">
                  <c:v>69000</c:v>
                </c:pt>
                <c:pt idx="1">
                  <c:v>76000</c:v>
                </c:pt>
                <c:pt idx="2">
                  <c:v>82000</c:v>
                </c:pt>
                <c:pt idx="3">
                  <c:v>100000</c:v>
                </c:pt>
                <c:pt idx="4">
                  <c:v>117000</c:v>
                </c:pt>
                <c:pt idx="5">
                  <c:v>152000</c:v>
                </c:pt>
                <c:pt idx="6">
                  <c:v>128000</c:v>
                </c:pt>
                <c:pt idx="7">
                  <c:v>136000</c:v>
                </c:pt>
                <c:pt idx="8">
                  <c:v>167000</c:v>
                </c:pt>
                <c:pt idx="9">
                  <c:v>177000</c:v>
                </c:pt>
                <c:pt idx="10">
                  <c:v>330000</c:v>
                </c:pt>
                <c:pt idx="11">
                  <c:v>461000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88340535936661169"/>
          <c:y val="0"/>
          <c:w val="8.7573685649527888E-2"/>
          <c:h val="7.6557908728647581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 dirty="0"/>
              <a:t>Bahnhofbenutzer.</a:t>
            </a:r>
            <a:br>
              <a:rPr lang="de-CH" dirty="0"/>
            </a:b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489869" y="6095020"/>
            <a:ext cx="6093843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de-CH" sz="1000" kern="0" dirty="0">
                <a:solidFill>
                  <a:srgbClr val="444444"/>
                </a:solidFill>
              </a:rPr>
              <a:t>Bahnhofbenutzer: Passagiere der Bahn und des ÖV, Kunden der Geschäfte im Bahnhof, Passanten.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624244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CH" sz="1400" spc="30" dirty="0">
                <a:solidFill>
                  <a:schemeClr val="accent3"/>
                </a:solidFill>
              </a:rPr>
              <a:t>Durchschnittliche Anzahl Personenbewegungen pro Arbeitstag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07D86-70C3-4BA1-A806-0D74E76C9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Bahnhofbenutzer.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Bahnhofbenutzer._x000b_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2024-02-28T09:32:45Z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